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57" r:id="rId3"/>
    <p:sldId id="258" r:id="rId4"/>
    <p:sldId id="259" r:id="rId5"/>
    <p:sldId id="264" r:id="rId6"/>
    <p:sldId id="261" r:id="rId7"/>
    <p:sldId id="262" r:id="rId8"/>
    <p:sldId id="263" r:id="rId9"/>
    <p:sldId id="266" r:id="rId10"/>
    <p:sldId id="265" r:id="rId11"/>
    <p:sldId id="268" r:id="rId12"/>
    <p:sldId id="269" r:id="rId13"/>
    <p:sldId id="267"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B2EF3A5-2435-4EF0-8716-F265C8DCB879}" type="datetimeFigureOut">
              <a:rPr lang="en-US" smtClean="0"/>
              <a:t>5/27/2016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D569D5A-2CB8-4811-8881-76F727E456FC}" type="slidenum">
              <a:rPr lang="en-US" smtClean="0"/>
              <a:t>‹#›</a:t>
            </a:fld>
            <a:endParaRPr lang="en-US"/>
          </a:p>
        </p:txBody>
      </p:sp>
    </p:spTree>
    <p:extLst>
      <p:ext uri="{BB962C8B-B14F-4D97-AF65-F5344CB8AC3E}">
        <p14:creationId xmlns:p14="http://schemas.microsoft.com/office/powerpoint/2010/main" val="3227839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B584089-933A-4A6B-9A73-E225FBA5D0B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584089-933A-4A6B-9A73-E225FBA5D0B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584089-933A-4A6B-9A73-E225FBA5D0B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5972F4-9AA6-483B-BB1A-6B61E6495078}" type="datetimeFigureOut">
              <a:rPr lang="en-US" smtClean="0"/>
              <a:t>5/27/2016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BB584089-933A-4A6B-9A73-E225FBA5D0BD}"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5972F4-9AA6-483B-BB1A-6B61E6495078}" type="datetimeFigureOut">
              <a:rPr lang="en-US" smtClean="0"/>
              <a:t>5/27/2016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584089-933A-4A6B-9A73-E225FBA5D0BD}"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851648" cy="1143000"/>
          </a:xfrm>
        </p:spPr>
        <p:txBody>
          <a:bodyPr/>
          <a:lstStyle/>
          <a:p>
            <a:pPr algn="ctr"/>
            <a:r>
              <a:rPr lang="en-US" dirty="0" smtClean="0"/>
              <a:t>Tobacco!</a:t>
            </a:r>
            <a:endParaRPr lang="en-US" dirty="0"/>
          </a:p>
        </p:txBody>
      </p:sp>
      <p:sp>
        <p:nvSpPr>
          <p:cNvPr id="3" name="Subtitle 2"/>
          <p:cNvSpPr>
            <a:spLocks noGrp="1"/>
          </p:cNvSpPr>
          <p:nvPr>
            <p:ph type="subTitle" idx="1"/>
          </p:nvPr>
        </p:nvSpPr>
        <p:spPr>
          <a:xfrm>
            <a:off x="533400" y="4419600"/>
            <a:ext cx="7854696" cy="1676400"/>
          </a:xfrm>
        </p:spPr>
        <p:txBody>
          <a:bodyPr>
            <a:normAutofit fontScale="92500" lnSpcReduction="10000"/>
          </a:bodyPr>
          <a:lstStyle/>
          <a:p>
            <a:pPr algn="ctr"/>
            <a:r>
              <a:rPr lang="en-US" dirty="0" smtClean="0"/>
              <a:t>Diana </a:t>
            </a:r>
            <a:r>
              <a:rPr lang="en-US" dirty="0" err="1"/>
              <a:t>S</a:t>
            </a:r>
            <a:r>
              <a:rPr lang="en-US" dirty="0" err="1" smtClean="0"/>
              <a:t>enawe</a:t>
            </a:r>
            <a:r>
              <a:rPr lang="en-US" dirty="0" smtClean="0"/>
              <a:t> &amp; Dylan Van Conant</a:t>
            </a:r>
          </a:p>
          <a:p>
            <a:pPr algn="ctr"/>
            <a:r>
              <a:rPr lang="en-US" dirty="0" smtClean="0"/>
              <a:t>5/24/16 </a:t>
            </a:r>
          </a:p>
          <a:p>
            <a:pPr algn="ctr"/>
            <a:r>
              <a:rPr lang="en-US" dirty="0" smtClean="0"/>
              <a:t>Ms. McLean 4</a:t>
            </a:r>
            <a:r>
              <a:rPr lang="en-US" baseline="30000" dirty="0" smtClean="0"/>
              <a:t>th</a:t>
            </a:r>
            <a:r>
              <a:rPr lang="en-US" dirty="0" smtClean="0"/>
              <a:t> hour </a:t>
            </a:r>
          </a:p>
          <a:p>
            <a:pPr algn="ctr"/>
            <a:r>
              <a:rPr lang="en-US" dirty="0" smtClean="0"/>
              <a:t>8</a:t>
            </a:r>
            <a:r>
              <a:rPr lang="en-US" baseline="30000" dirty="0" smtClean="0"/>
              <a:t>th</a:t>
            </a:r>
            <a:r>
              <a:rPr lang="en-US" dirty="0" smtClean="0"/>
              <a:t> grade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74372"/>
            <a:ext cx="4419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512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addictive?</a:t>
            </a:r>
            <a:endParaRPr lang="en-US" dirty="0"/>
          </a:p>
        </p:txBody>
      </p:sp>
      <p:sp>
        <p:nvSpPr>
          <p:cNvPr id="3" name="Content Placeholder 2"/>
          <p:cNvSpPr>
            <a:spLocks noGrp="1"/>
          </p:cNvSpPr>
          <p:nvPr>
            <p:ph idx="1"/>
          </p:nvPr>
        </p:nvSpPr>
        <p:spPr>
          <a:xfrm>
            <a:off x="457200" y="1905000"/>
            <a:ext cx="8229600" cy="4541520"/>
          </a:xfrm>
        </p:spPr>
        <p:txBody>
          <a:bodyPr/>
          <a:lstStyle/>
          <a:p>
            <a:r>
              <a:rPr lang="en-US" dirty="0" smtClean="0"/>
              <a:t>Nicotine found in all tobacco products is a highly addictive drug that acts in the brain and throughout the body. Dip and chew contain more nicotine t6han the cigarettes.</a:t>
            </a:r>
          </a:p>
        </p:txBody>
      </p:sp>
    </p:spTree>
    <p:extLst>
      <p:ext uri="{BB962C8B-B14F-4D97-AF65-F5344CB8AC3E}">
        <p14:creationId xmlns:p14="http://schemas.microsoft.com/office/powerpoint/2010/main" val="543697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Tobacco?</a:t>
            </a:r>
            <a:endParaRPr lang="en-US" dirty="0"/>
          </a:p>
        </p:txBody>
      </p:sp>
      <p:sp>
        <p:nvSpPr>
          <p:cNvPr id="4" name="Content Placeholder 3"/>
          <p:cNvSpPr>
            <a:spLocks noGrp="1"/>
          </p:cNvSpPr>
          <p:nvPr>
            <p:ph idx="1"/>
          </p:nvPr>
        </p:nvSpPr>
        <p:spPr/>
        <p:txBody>
          <a:bodyPr/>
          <a:lstStyle/>
          <a:p>
            <a:r>
              <a:rPr lang="en-US" dirty="0" smtClean="0"/>
              <a:t>Carbon monoxide - car exhaust, nicotine - bug spray, tar road - material, arsenic - rat poison, ammonia – cleaning products, hydrogen cyanide – gas chamber poison. There is still so muck more.  </a:t>
            </a:r>
            <a:endParaRPr lang="en-US" dirty="0"/>
          </a:p>
        </p:txBody>
      </p:sp>
      <p:pic>
        <p:nvPicPr>
          <p:cNvPr id="6146" name="Picture 2" descr="http://www.ahectobacco.com/wp-content/uploads/2013/12/whats-in-a-cigaret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3733800"/>
            <a:ext cx="62960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177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YouTube video about Tobacco.</a:t>
            </a:r>
            <a:endParaRPr lang="en-US" dirty="0"/>
          </a:p>
        </p:txBody>
      </p:sp>
      <p:sp>
        <p:nvSpPr>
          <p:cNvPr id="3" name="Content Placeholder 2"/>
          <p:cNvSpPr>
            <a:spLocks noGrp="1"/>
          </p:cNvSpPr>
          <p:nvPr>
            <p:ph idx="1"/>
          </p:nvPr>
        </p:nvSpPr>
        <p:spPr/>
        <p:txBody>
          <a:bodyPr/>
          <a:lstStyle/>
          <a:p>
            <a:r>
              <a:rPr lang="en-US" dirty="0"/>
              <a:t>https://www.youtube.com/watch?v=mxlKS2-xZ6o</a:t>
            </a:r>
          </a:p>
        </p:txBody>
      </p:sp>
    </p:spTree>
    <p:extLst>
      <p:ext uri="{BB962C8B-B14F-4D97-AF65-F5344CB8AC3E}">
        <p14:creationId xmlns:p14="http://schemas.microsoft.com/office/powerpoint/2010/main" val="115005445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sites we got our information from.</a:t>
            </a:r>
            <a:endParaRPr lang="en-US" dirty="0"/>
          </a:p>
        </p:txBody>
      </p:sp>
      <p:sp>
        <p:nvSpPr>
          <p:cNvPr id="3" name="Content Placeholder 2"/>
          <p:cNvSpPr>
            <a:spLocks noGrp="1"/>
          </p:cNvSpPr>
          <p:nvPr>
            <p:ph idx="1"/>
          </p:nvPr>
        </p:nvSpPr>
        <p:spPr/>
        <p:txBody>
          <a:bodyPr/>
          <a:lstStyle/>
          <a:p>
            <a:r>
              <a:rPr lang="en-US" dirty="0" smtClean="0"/>
              <a:t>Google</a:t>
            </a:r>
          </a:p>
          <a:p>
            <a:r>
              <a:rPr lang="en-US" dirty="0"/>
              <a:t> </a:t>
            </a:r>
            <a:r>
              <a:rPr lang="en-US" dirty="0" smtClean="0"/>
              <a:t>healthliteracy.worlded.org</a:t>
            </a:r>
          </a:p>
          <a:p>
            <a:r>
              <a:rPr lang="en-US" dirty="0" smtClean="0"/>
              <a:t>Awnser.yahoo.com</a:t>
            </a:r>
          </a:p>
          <a:p>
            <a:r>
              <a:rPr lang="en-US" dirty="0" smtClean="0"/>
              <a:t>Hd.ingham.org</a:t>
            </a:r>
          </a:p>
          <a:p>
            <a:r>
              <a:rPr lang="en-US" dirty="0" smtClean="0"/>
              <a:t>Legalmatch.com</a:t>
            </a:r>
          </a:p>
          <a:p>
            <a:r>
              <a:rPr lang="en-US" dirty="0" smtClean="0"/>
              <a:t>Betobaccofree.hhs.gov</a:t>
            </a:r>
          </a:p>
          <a:p>
            <a:r>
              <a:rPr lang="en-US" dirty="0" smtClean="0"/>
              <a:t>Intheknowzone.com</a:t>
            </a:r>
          </a:p>
          <a:p>
            <a:endParaRPr lang="en-US" dirty="0"/>
          </a:p>
        </p:txBody>
      </p:sp>
    </p:spTree>
    <p:extLst>
      <p:ext uri="{BB962C8B-B14F-4D97-AF65-F5344CB8AC3E}">
        <p14:creationId xmlns:p14="http://schemas.microsoft.com/office/powerpoint/2010/main" val="261439902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dirty="0" smtClean="0"/>
              <a:t>What Are the street names for Tobacco?</a:t>
            </a:r>
            <a:endParaRPr lang="en-US" sz="3600" dirty="0"/>
          </a:p>
        </p:txBody>
      </p:sp>
      <p:sp>
        <p:nvSpPr>
          <p:cNvPr id="3" name="Content Placeholder 2"/>
          <p:cNvSpPr>
            <a:spLocks noGrp="1"/>
          </p:cNvSpPr>
          <p:nvPr>
            <p:ph idx="1"/>
          </p:nvPr>
        </p:nvSpPr>
        <p:spPr/>
        <p:txBody>
          <a:bodyPr/>
          <a:lstStyle/>
          <a:p>
            <a:r>
              <a:rPr lang="en-US" dirty="0" smtClean="0"/>
              <a:t>Some names for tobacco are </a:t>
            </a:r>
            <a:r>
              <a:rPr lang="en-US" dirty="0" err="1" smtClean="0"/>
              <a:t>doof</a:t>
            </a:r>
            <a:r>
              <a:rPr lang="en-US" dirty="0" smtClean="0"/>
              <a:t>, puff, fun stacks, jiggle sticks, dope</a:t>
            </a:r>
            <a:r>
              <a:rPr lang="en-US" dirty="0"/>
              <a:t>,</a:t>
            </a:r>
            <a:r>
              <a:rPr lang="en-US" dirty="0" smtClean="0"/>
              <a:t> Long rods, fat </a:t>
            </a:r>
            <a:r>
              <a:rPr lang="en-US" dirty="0" err="1" smtClean="0"/>
              <a:t>chix</a:t>
            </a:r>
            <a:r>
              <a:rPr lang="en-US" dirty="0" smtClean="0"/>
              <a:t>.</a:t>
            </a:r>
            <a:endParaRPr lang="en-US" dirty="0"/>
          </a:p>
        </p:txBody>
      </p:sp>
    </p:spTree>
    <p:extLst>
      <p:ext uri="{BB962C8B-B14F-4D97-AF65-F5344CB8AC3E}">
        <p14:creationId xmlns:p14="http://schemas.microsoft.com/office/powerpoint/2010/main" val="111826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Tobacco?</a:t>
            </a:r>
            <a:endParaRPr lang="en-US" sz="3600" dirty="0"/>
          </a:p>
        </p:txBody>
      </p:sp>
      <p:sp>
        <p:nvSpPr>
          <p:cNvPr id="3" name="Content Placeholder 2"/>
          <p:cNvSpPr>
            <a:spLocks noGrp="1"/>
          </p:cNvSpPr>
          <p:nvPr>
            <p:ph idx="1"/>
          </p:nvPr>
        </p:nvSpPr>
        <p:spPr/>
        <p:txBody>
          <a:bodyPr/>
          <a:lstStyle/>
          <a:p>
            <a:r>
              <a:rPr lang="en-US" dirty="0" smtClean="0"/>
              <a:t>Tobacco is </a:t>
            </a:r>
            <a:r>
              <a:rPr lang="en-US" dirty="0"/>
              <a:t>a preparation of the nicotine-rich leaves of an American plant, which are cured by a process of drying and fermentation for smoking or chewing</a:t>
            </a:r>
            <a:r>
              <a:rPr lang="en-US" dirty="0" smtClean="0"/>
              <a:t>.</a:t>
            </a:r>
            <a:endParaRPr lang="en-US" dirty="0"/>
          </a:p>
        </p:txBody>
      </p:sp>
      <p:pic>
        <p:nvPicPr>
          <p:cNvPr id="1026" name="Picture 2" descr="http://www.nolavape.com/wp-content/uploads/2013/05/pure-menthol-tobacco-e-Ju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186" y="3657600"/>
            <a:ext cx="55626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does Tobacco look, smell, taste, and what color is it?</a:t>
            </a:r>
            <a:endParaRPr lang="en-US" sz="3600" dirty="0"/>
          </a:p>
        </p:txBody>
      </p:sp>
      <p:sp>
        <p:nvSpPr>
          <p:cNvPr id="4" name="Content Placeholder 3"/>
          <p:cNvSpPr>
            <a:spLocks noGrp="1"/>
          </p:cNvSpPr>
          <p:nvPr>
            <p:ph idx="1"/>
          </p:nvPr>
        </p:nvSpPr>
        <p:spPr/>
        <p:txBody>
          <a:bodyPr/>
          <a:lstStyle/>
          <a:p>
            <a:pPr marL="0" indent="0">
              <a:buNone/>
            </a:pPr>
            <a:r>
              <a:rPr lang="en-US" dirty="0" smtClean="0"/>
              <a:t>Tobacco looks like a shade of brown it is a type of plant that is dried. It is 0.3 to 0.5 micron. It taste sweet, salty.  </a:t>
            </a:r>
            <a:endParaRPr lang="en-US" dirty="0"/>
          </a:p>
        </p:txBody>
      </p:sp>
      <p:pic>
        <p:nvPicPr>
          <p:cNvPr id="2050" name="Picture 2" descr="http://drugfreeazkids.org/sites/default/files/uploads/tobac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52800"/>
            <a:ext cx="65151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1253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Where is it origin? How quick will it take effect and how long does it last?</a:t>
            </a:r>
            <a:endParaRPr lang="en-US" sz="3600" dirty="0"/>
          </a:p>
        </p:txBody>
      </p:sp>
      <p:sp>
        <p:nvSpPr>
          <p:cNvPr id="3" name="Content Placeholder 2"/>
          <p:cNvSpPr>
            <a:spLocks noGrp="1"/>
          </p:cNvSpPr>
          <p:nvPr>
            <p:ph idx="1"/>
          </p:nvPr>
        </p:nvSpPr>
        <p:spPr/>
        <p:txBody>
          <a:bodyPr/>
          <a:lstStyle/>
          <a:p>
            <a:r>
              <a:rPr lang="en-US" dirty="0" smtClean="0"/>
              <a:t>It was from American Indians and before the Europeans came from England. It was used for a cash crop for the first American colony in James town. Tobacco was discovered by native people of north and south America and introduced to Europe and the rest of the world. </a:t>
            </a:r>
            <a:endParaRPr lang="en-US" dirty="0"/>
          </a:p>
        </p:txBody>
      </p:sp>
      <p:pic>
        <p:nvPicPr>
          <p:cNvPr id="3074" name="Picture 2" descr="https://upload.wikimedia.org/wikipedia/commons/c/cf/Aztec_feas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038600"/>
            <a:ext cx="5943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3791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are the short term effects? </a:t>
            </a:r>
            <a:endParaRPr lang="en-US" sz="3600" dirty="0"/>
          </a:p>
        </p:txBody>
      </p:sp>
      <p:sp>
        <p:nvSpPr>
          <p:cNvPr id="3" name="Content Placeholder 2"/>
          <p:cNvSpPr>
            <a:spLocks noGrp="1"/>
          </p:cNvSpPr>
          <p:nvPr>
            <p:ph idx="1"/>
          </p:nvPr>
        </p:nvSpPr>
        <p:spPr/>
        <p:txBody>
          <a:bodyPr/>
          <a:lstStyle/>
          <a:p>
            <a:r>
              <a:rPr lang="en-US" dirty="0"/>
              <a:t>the body responds immediately to the chemical nicotine in the smoke. Nicotine causes a short-term increase in blood pressure, heart rate, and the flow of blood from the heart. It also causes the arteries to narrow. Carbon monoxide reduces the amount of oxygen the blood can carry.</a:t>
            </a:r>
          </a:p>
        </p:txBody>
      </p:sp>
    </p:spTree>
    <p:extLst>
      <p:ext uri="{BB962C8B-B14F-4D97-AF65-F5344CB8AC3E}">
        <p14:creationId xmlns:p14="http://schemas.microsoft.com/office/powerpoint/2010/main" val="326976902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are the long term effects?</a:t>
            </a:r>
            <a:endParaRPr lang="en-US" sz="3600" dirty="0"/>
          </a:p>
        </p:txBody>
      </p:sp>
      <p:sp>
        <p:nvSpPr>
          <p:cNvPr id="3" name="Content Placeholder 2"/>
          <p:cNvSpPr>
            <a:spLocks noGrp="1"/>
          </p:cNvSpPr>
          <p:nvPr>
            <p:ph idx="1"/>
          </p:nvPr>
        </p:nvSpPr>
        <p:spPr/>
        <p:txBody>
          <a:bodyPr/>
          <a:lstStyle/>
          <a:p>
            <a:r>
              <a:rPr lang="en-US" dirty="0"/>
              <a:t>It is now well documented that smoking can cause chronic lung disease, coronary heart disease, and stroke, as well as cancer of the lungs, larynx, esophagus, mouth, and bladder. In addition, smoking is known to contribute to cancer of the cervix, pancreas, and kidneys.</a:t>
            </a:r>
          </a:p>
        </p:txBody>
      </p:sp>
    </p:spTree>
    <p:extLst>
      <p:ext uri="{BB962C8B-B14F-4D97-AF65-F5344CB8AC3E}">
        <p14:creationId xmlns:p14="http://schemas.microsoft.com/office/powerpoint/2010/main" val="2596271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are the legal consequences if caught using or selling? </a:t>
            </a:r>
            <a:endParaRPr lang="en-US" sz="3600" dirty="0"/>
          </a:p>
        </p:txBody>
      </p:sp>
      <p:sp>
        <p:nvSpPr>
          <p:cNvPr id="3" name="Content Placeholder 2"/>
          <p:cNvSpPr>
            <a:spLocks noGrp="1"/>
          </p:cNvSpPr>
          <p:nvPr>
            <p:ph idx="1"/>
          </p:nvPr>
        </p:nvSpPr>
        <p:spPr/>
        <p:txBody>
          <a:bodyPr/>
          <a:lstStyle/>
          <a:p>
            <a:pPr marL="0" indent="0">
              <a:buNone/>
            </a:pPr>
            <a:r>
              <a:rPr lang="en-US" dirty="0"/>
              <a:t> </a:t>
            </a:r>
            <a:r>
              <a:rPr lang="en-US" dirty="0" smtClean="0"/>
              <a:t>it depends on the state if you are a tobacco vender you might be restricted to specific laws and regulations. tobacco members have to post signs at the point of sale starting. That the sale of tobacco to minors is illegal.</a:t>
            </a:r>
            <a:endParaRPr lang="en-US" dirty="0"/>
          </a:p>
        </p:txBody>
      </p:sp>
    </p:spTree>
    <p:extLst>
      <p:ext uri="{BB962C8B-B14F-4D97-AF65-F5344CB8AC3E}">
        <p14:creationId xmlns:p14="http://schemas.microsoft.com/office/powerpoint/2010/main" val="2955137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does Tobacco cost?</a:t>
            </a:r>
            <a:endParaRPr lang="en-US" dirty="0"/>
          </a:p>
        </p:txBody>
      </p:sp>
      <p:sp>
        <p:nvSpPr>
          <p:cNvPr id="3" name="Content Placeholder 2"/>
          <p:cNvSpPr>
            <a:spLocks noGrp="1"/>
          </p:cNvSpPr>
          <p:nvPr>
            <p:ph idx="1"/>
          </p:nvPr>
        </p:nvSpPr>
        <p:spPr/>
        <p:txBody>
          <a:bodyPr/>
          <a:lstStyle/>
          <a:p>
            <a:r>
              <a:rPr lang="en-US" dirty="0" smtClean="0"/>
              <a:t>To buy tobacco it will cost about $7.00 to buy a pack of cigarettes today. The tobacco companies spend only pennies (About 6 cents) to make a pack of cigarettes.</a:t>
            </a:r>
            <a:endParaRPr lang="en-US" dirty="0"/>
          </a:p>
        </p:txBody>
      </p:sp>
      <p:pic>
        <p:nvPicPr>
          <p:cNvPr id="5122" name="Picture 2" descr="http://resources0.news.com.au/images/2014/08/31/1227043/136780-5d729fcc-3107-11e4-a4ae-fb26f1bf6f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71849"/>
            <a:ext cx="6191250"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0718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172</TotalTime>
  <Words>516</Words>
  <Application>Microsoft Office PowerPoint</Application>
  <PresentationFormat>On-screen Show (4:3)</PresentationFormat>
  <Paragraphs>35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Flow</vt:lpstr>
      <vt:lpstr>Tobacco!</vt:lpstr>
      <vt:lpstr>What Are the street names for Tobacco?</vt:lpstr>
      <vt:lpstr>What is Tobacco?</vt:lpstr>
      <vt:lpstr>What does Tobacco look, smell, taste, and what color is it?</vt:lpstr>
      <vt:lpstr>Where is it origin? How quick will it take effect and how long does it last?</vt:lpstr>
      <vt:lpstr>What are the short term effects? </vt:lpstr>
      <vt:lpstr>What are the long term effects?</vt:lpstr>
      <vt:lpstr>What are the legal consequences if caught using or selling? </vt:lpstr>
      <vt:lpstr>How much does Tobacco cost?</vt:lpstr>
      <vt:lpstr>Is it addictive?</vt:lpstr>
      <vt:lpstr>What's in Tobacco?</vt:lpstr>
      <vt:lpstr>YouTube video about Tobacco.</vt:lpstr>
      <vt:lpstr>The sites we got our information from.</vt:lpstr>
    </vt:vector>
  </TitlesOfParts>
  <Company>WCS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dc:title>
  <dc:creator>Windows User</dc:creator>
  <cp:lastModifiedBy>Windows User</cp:lastModifiedBy>
  <cp:revision>19</cp:revision>
  <cp:lastPrinted>2016-05-20T15:48:33Z</cp:lastPrinted>
  <dcterms:created xsi:type="dcterms:W3CDTF">2016-05-16T16:54:29Z</dcterms:created>
  <dcterms:modified xsi:type="dcterms:W3CDTF">2016-05-27T13:07:07Z</dcterms:modified>
</cp:coreProperties>
</file>