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80" r:id="rId8"/>
    <p:sldId id="260" r:id="rId9"/>
    <p:sldId id="264" r:id="rId10"/>
    <p:sldId id="261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2" r:id="rId21"/>
    <p:sldId id="275" r:id="rId22"/>
    <p:sldId id="276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0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7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9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0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9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6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F8CD-57D9-413D-88B7-8C0FF949C373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01C1-2D5C-4A52-9027-46E578089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danielle\Downloads\minions%20fart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UASGLxFPo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030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718" y="337457"/>
            <a:ext cx="7772400" cy="1470025"/>
          </a:xfrm>
        </p:spPr>
        <p:txBody>
          <a:bodyPr/>
          <a:lstStyle/>
          <a:p>
            <a:r>
              <a:rPr lang="en-US" dirty="0" smtClean="0"/>
              <a:t>Soccer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7772400" cy="175260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popular game in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Oldest known team sport.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countries soccer is known as football.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the ball goes over the touchline (sideline).</a:t>
            </a:r>
          </a:p>
          <a:p>
            <a:r>
              <a:rPr lang="en-US" dirty="0" smtClean="0"/>
              <a:t>Opposing team throws in the ball behind touchline at point of exit. </a:t>
            </a:r>
          </a:p>
          <a:p>
            <a:r>
              <a:rPr lang="en-US" dirty="0" smtClean="0"/>
              <a:t>Two hands behind and overhead, keeping both feet on the ground.  Drag the back foot.</a:t>
            </a:r>
          </a:p>
          <a:p>
            <a:r>
              <a:rPr lang="en-US" dirty="0" smtClean="0"/>
              <a:t>Get the ball back into play as quickly as possible while maintaining possession.</a:t>
            </a:r>
            <a:endParaRPr lang="en-US" dirty="0"/>
          </a:p>
          <a:p>
            <a:r>
              <a:rPr lang="en-US" dirty="0" smtClean="0"/>
              <a:t>Aim the ball at teammates feet or into an open space ahead of teammate.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238738" cy="467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1905000" y="59832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https://youtu.be/Oxpmr1s90dI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Direct Kick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Is awarded if a player kicks, strikes, trips, holds, pushes, handball, charges an opponent.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Direct Kicks are taken at the spot they occurred and can be scored directly.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52800"/>
            <a:ext cx="60071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Kick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 awarded if a player obstruct a player without trying to play the ball.</a:t>
            </a:r>
          </a:p>
          <a:p>
            <a:r>
              <a:rPr lang="en-US" dirty="0" smtClean="0"/>
              <a:t>Dangerous play.</a:t>
            </a:r>
          </a:p>
          <a:p>
            <a:r>
              <a:rPr lang="en-US" dirty="0" smtClean="0"/>
              <a:t>Goalie interference. </a:t>
            </a:r>
          </a:p>
          <a:p>
            <a:r>
              <a:rPr lang="en-US" dirty="0" smtClean="0"/>
              <a:t>Wasting time.</a:t>
            </a:r>
          </a:p>
          <a:p>
            <a:r>
              <a:rPr lang="en-US" dirty="0" smtClean="0"/>
              <a:t>Unnecessary roughness.</a:t>
            </a:r>
          </a:p>
          <a:p>
            <a:r>
              <a:rPr lang="en-US" dirty="0" smtClean="0"/>
              <a:t>Unsportsmanlike conduct.</a:t>
            </a:r>
          </a:p>
          <a:p>
            <a:r>
              <a:rPr lang="en-US" dirty="0" smtClean="0"/>
              <a:t>Foul language.</a:t>
            </a:r>
          </a:p>
          <a:p>
            <a:r>
              <a:rPr lang="en-US" dirty="0" smtClean="0"/>
              <a:t>Offside's.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Indirect Kick must be touched by a one other player before scoring. They are taken at the spot they occurred.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Penalty Kick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 an infraction by a defending player who is in his own penalty area.</a:t>
            </a:r>
          </a:p>
          <a:p>
            <a:r>
              <a:rPr lang="en-US" dirty="0" smtClean="0"/>
              <a:t>All players except the kicker &amp; goalkeeper must stand outside the penalty area until the kick is taken.</a:t>
            </a:r>
          </a:p>
          <a:p>
            <a:r>
              <a:rPr lang="en-US" dirty="0" smtClean="0"/>
              <a:t>Kick is taken from penalty spot, must be played forward.</a:t>
            </a:r>
          </a:p>
          <a:p>
            <a:r>
              <a:rPr lang="en-US" dirty="0" smtClean="0"/>
              <a:t>Goalkeeper must stay on goal line without moving his feet, until kick is taken.</a:t>
            </a:r>
          </a:p>
          <a:p>
            <a:r>
              <a:rPr lang="en-US" dirty="0" smtClean="0"/>
              <a:t>Direct Kick.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nda-penalty-kic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0" r="-500"/>
          <a:stretch>
            <a:fillRect/>
          </a:stretch>
        </p:blipFill>
        <p:spPr>
          <a:xfrm>
            <a:off x="533400" y="838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Kick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when a defending (Defensive) player is the last person to touch the ball before it passes over the goal line.</a:t>
            </a:r>
          </a:p>
          <a:p>
            <a:r>
              <a:rPr lang="en-US" dirty="0" smtClean="0"/>
              <a:t>An offensive player take the kick from the closest corner.</a:t>
            </a:r>
          </a:p>
          <a:p>
            <a:r>
              <a:rPr lang="en-US" dirty="0" smtClean="0"/>
              <a:t>Direct Kick.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14800"/>
            <a:ext cx="33401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609600"/>
            <a:ext cx="63119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Kick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offensive player is the last person to touch the ball before it passes over the goal line.</a:t>
            </a:r>
          </a:p>
          <a:p>
            <a:r>
              <a:rPr lang="en-US" dirty="0" smtClean="0"/>
              <a:t>Goalkeeper kicks or throws the ball out from within the goal area.</a:t>
            </a:r>
          </a:p>
          <a:p>
            <a:r>
              <a:rPr lang="en-US" dirty="0" smtClean="0"/>
              <a:t>Indirect kick.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962400"/>
            <a:ext cx="3278372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Offside's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player is offside's unless there is two opponents closer to the goal than him.</a:t>
            </a:r>
          </a:p>
          <a:p>
            <a:pPr>
              <a:buNone/>
            </a:pPr>
            <a:r>
              <a:rPr lang="en-US" u="sng" dirty="0" smtClean="0"/>
              <a:t>Exceptions: </a:t>
            </a:r>
          </a:p>
          <a:p>
            <a:r>
              <a:rPr lang="en-US" dirty="0" smtClean="0"/>
              <a:t>If you are on your own half of the field.</a:t>
            </a:r>
          </a:p>
          <a:p>
            <a:r>
              <a:rPr lang="en-US" dirty="0" smtClean="0"/>
              <a:t>If the opponent touched the ball last.</a:t>
            </a:r>
          </a:p>
          <a:p>
            <a:r>
              <a:rPr lang="en-US" dirty="0" smtClean="0"/>
              <a:t>On a goal kick, corner kick, throw-in.</a:t>
            </a:r>
          </a:p>
          <a:p>
            <a:endParaRPr lang="en-US" dirty="0" smtClean="0"/>
          </a:p>
          <a:p>
            <a:r>
              <a:rPr lang="en-US" dirty="0" smtClean="0"/>
              <a:t>Indirect Kick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of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Score more goals than the opposing team.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- scoring a goal is made when the entire ball crosses the goal line, between the goal posts and under the crossbar, whether on the ground or in the air.</a:t>
            </a:r>
          </a:p>
          <a:p>
            <a:r>
              <a:rPr lang="en-US" dirty="0" smtClean="0"/>
              <a:t>A Goal is worth </a:t>
            </a:r>
            <a:r>
              <a:rPr lang="en-US" b="1" dirty="0" smtClean="0">
                <a:solidFill>
                  <a:srgbClr val="FF0000"/>
                </a:solidFill>
              </a:rPr>
              <a:t>1 point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occer_Net.jpg_350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30979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Dribble </a:t>
            </a:r>
          </a:p>
          <a:p>
            <a:r>
              <a:rPr lang="en-US" dirty="0" smtClean="0"/>
              <a:t>Pass</a:t>
            </a:r>
          </a:p>
          <a:p>
            <a:r>
              <a:rPr lang="en-US" dirty="0" smtClean="0"/>
              <a:t>Shoot   -quickest way to advance the ball.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Dribbling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547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basic of all soccer skills.</a:t>
            </a:r>
          </a:p>
          <a:p>
            <a:r>
              <a:rPr lang="en-US" dirty="0" smtClean="0"/>
              <a:t>Kick the ball with both feet ever so lightly without losing control at a comfortable speed for you.</a:t>
            </a:r>
          </a:p>
          <a:p>
            <a:r>
              <a:rPr lang="en-US" dirty="0" smtClean="0"/>
              <a:t>Touching the ball with the inside of your shoes, for the most part, for better control.</a:t>
            </a:r>
          </a:p>
          <a:p>
            <a:r>
              <a:rPr lang="en-US" dirty="0" smtClean="0"/>
              <a:t>Don’t look down.</a:t>
            </a:r>
          </a:p>
          <a:p>
            <a:r>
              <a:rPr lang="en-US" dirty="0" smtClean="0"/>
              <a:t>3 Sweet Spots –inside, outside, shoelaces.</a:t>
            </a:r>
          </a:p>
          <a:p>
            <a:r>
              <a:rPr lang="en-US" dirty="0" smtClean="0"/>
              <a:t>NO toes!!!!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5867400"/>
            <a:ext cx="304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https://youtu.be/hI5LI2H9GR4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Kick pass with using the 3 sweet spots.</a:t>
            </a:r>
          </a:p>
          <a:p>
            <a:r>
              <a:rPr lang="en-US" dirty="0" smtClean="0"/>
              <a:t>Pass diagonal  and ahead of your teammate.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2362200"/>
            <a:ext cx="6756400" cy="3875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3138" y="5638800"/>
            <a:ext cx="31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sldjump"/>
              </a:rPr>
              <a:t>https://youtu.be/XIWAudNVooI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play to get an oncoming ball under control by using feet, legs, or body.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19400"/>
            <a:ext cx="4787900" cy="35944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05200" y="6019800"/>
            <a:ext cx="2997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https://youtu.be/V6JbOjYoTf8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Defense</a:t>
            </a:r>
            <a:r>
              <a:rPr lang="en-US" dirty="0" smtClean="0"/>
              <a:t> –defending or protecting one’s goal.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Offense</a:t>
            </a:r>
            <a:r>
              <a:rPr lang="en-US" dirty="0" smtClean="0"/>
              <a:t>- has the ball and is trying to score.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Infraction</a:t>
            </a:r>
            <a:r>
              <a:rPr lang="en-US" dirty="0" smtClean="0"/>
              <a:t>-Breaking the rules (violation, </a:t>
            </a:r>
            <a:r>
              <a:rPr lang="en-US" dirty="0" err="1" smtClean="0"/>
              <a:t>error,penalty</a:t>
            </a:r>
            <a:r>
              <a:rPr lang="en-US" dirty="0" smtClean="0"/>
              <a:t> or a foul).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Possession</a:t>
            </a:r>
            <a:r>
              <a:rPr lang="en-US" dirty="0" smtClean="0"/>
              <a:t>- has control of the ball.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Sportsmanship</a:t>
            </a:r>
            <a:r>
              <a:rPr lang="en-US" dirty="0" smtClean="0"/>
              <a:t>-Conduct becoming to one participating in a sport. (Fairness, Respect for one’s opponent, and winning, and losing graciously).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90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nions fart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60" y="1308526"/>
            <a:ext cx="6697740" cy="486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1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Players</a:t>
            </a:r>
            <a:br>
              <a:rPr lang="en-US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Two teams of 11 players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Backs (3) and (1) Goalkeeper</a:t>
            </a:r>
          </a:p>
          <a:p>
            <a:pPr marL="0" indent="0">
              <a:buNone/>
            </a:pPr>
            <a:r>
              <a:rPr lang="en-US" dirty="0" smtClean="0"/>
              <a:t>	play on the defensive half of the field, in front of 	their 	own goal.  They mark the other team forwards.  They 	work to prevent the attacking team from scoring.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Midfielders (4) </a:t>
            </a:r>
          </a:p>
          <a:p>
            <a:pPr marL="0" indent="0">
              <a:buNone/>
            </a:pPr>
            <a:r>
              <a:rPr lang="en-US" dirty="0" smtClean="0"/>
              <a:t>	play in the middle of the field between the backs 	and 	the forwards.  Usually the most active players. They 	support both defense and offense.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dirty="0" smtClean="0"/>
              <a:t>Forwards  (3)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play on the offensive half of the field and are 	responsible for most of the scoring.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7200900" cy="5455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game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kickoff is used to start the game or after a goal is scored.</a:t>
            </a:r>
          </a:p>
          <a:p>
            <a:r>
              <a:rPr lang="en-US" dirty="0" smtClean="0"/>
              <a:t>Defending players stand outside center circle.</a:t>
            </a:r>
          </a:p>
          <a:p>
            <a:r>
              <a:rPr lang="en-US" dirty="0" smtClean="0"/>
              <a:t>Ball is placed on halfway line in middle of center circle.</a:t>
            </a:r>
          </a:p>
          <a:p>
            <a:r>
              <a:rPr lang="en-US" dirty="0" smtClean="0"/>
              <a:t>A goal can not be directly scored from here.</a:t>
            </a:r>
          </a:p>
          <a:p>
            <a:r>
              <a:rPr lang="en-US" dirty="0" smtClean="0"/>
              <a:t>Kicker can not touched the ball again  till another player touches it.</a:t>
            </a:r>
          </a:p>
          <a:p>
            <a:r>
              <a:rPr lang="en-US" dirty="0" smtClean="0"/>
              <a:t>The ball must roll one circumference forward before touching another player.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59738"/>
            <a:ext cx="7543800" cy="49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953000" y="3138428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smtClean="0">
                <a:solidFill>
                  <a:schemeClr val="bg1"/>
                </a:solidFill>
              </a:rPr>
              <a:t>youtu.Fe/Oxpmr1s90dI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05299" y="3179870"/>
            <a:ext cx="136071" cy="11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3138428"/>
            <a:ext cx="228600" cy="2286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6248400" y="2590800"/>
            <a:ext cx="304800" cy="217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9332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goalkeeper is the </a:t>
            </a:r>
            <a:r>
              <a:rPr lang="en-US" b="1" dirty="0" smtClean="0"/>
              <a:t>only</a:t>
            </a:r>
            <a:r>
              <a:rPr lang="en-US" dirty="0" smtClean="0"/>
              <a:t> player who may handle the ball with their hands (only in his/her penalty area).</a:t>
            </a:r>
          </a:p>
          <a:p>
            <a:r>
              <a:rPr lang="en-US" dirty="0" smtClean="0"/>
              <a:t>Except during a Throw-in, when field players may use their hands.</a:t>
            </a:r>
          </a:p>
          <a:p>
            <a:r>
              <a:rPr lang="en-US" dirty="0" smtClean="0"/>
              <a:t>Penalty for using hands is called </a:t>
            </a:r>
            <a:r>
              <a:rPr lang="en-US" b="1" dirty="0" smtClean="0">
                <a:solidFill>
                  <a:srgbClr val="FF0000"/>
                </a:solidFill>
              </a:rPr>
              <a:t>Handball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*</a:t>
            </a:r>
            <a:r>
              <a:rPr lang="en-US" dirty="0" smtClean="0"/>
              <a:t>The opposing team is given the ball at the 	point of contact .  (Direct Kick)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*Contact is from the shoulder to the finger 	tips.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https://youtu.be/CUASGLxFPoY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763</Words>
  <Application>Microsoft Office PowerPoint</Application>
  <PresentationFormat>On-screen Show (4:3)</PresentationFormat>
  <Paragraphs>105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Soccer</vt:lpstr>
      <vt:lpstr>Object of the Game</vt:lpstr>
      <vt:lpstr>Field</vt:lpstr>
      <vt:lpstr>Players Two teams of 11 players</vt:lpstr>
      <vt:lpstr>PowerPoint Presentation</vt:lpstr>
      <vt:lpstr>How is the game started?</vt:lpstr>
      <vt:lpstr>PowerPoint Presentation</vt:lpstr>
      <vt:lpstr>Handling</vt:lpstr>
      <vt:lpstr>Handball</vt:lpstr>
      <vt:lpstr>Throw-in</vt:lpstr>
      <vt:lpstr>PowerPoint Presentation</vt:lpstr>
      <vt:lpstr>Direct Kick</vt:lpstr>
      <vt:lpstr>Indirect Kick</vt:lpstr>
      <vt:lpstr>Penalty Kick</vt:lpstr>
      <vt:lpstr>PowerPoint Presentation</vt:lpstr>
      <vt:lpstr>Corner Kick</vt:lpstr>
      <vt:lpstr>PowerPoint Presentation</vt:lpstr>
      <vt:lpstr>Goal Kick</vt:lpstr>
      <vt:lpstr>Offside's</vt:lpstr>
      <vt:lpstr>Moving the Ball</vt:lpstr>
      <vt:lpstr>Dribbling</vt:lpstr>
      <vt:lpstr>Passing</vt:lpstr>
      <vt:lpstr>Trapping</vt:lpstr>
      <vt:lpstr>Vocabulary Words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</dc:title>
  <dc:creator>Windows User</dc:creator>
  <cp:lastModifiedBy>Windows User</cp:lastModifiedBy>
  <cp:revision>33</cp:revision>
  <dcterms:created xsi:type="dcterms:W3CDTF">2015-09-27T17:25:56Z</dcterms:created>
  <dcterms:modified xsi:type="dcterms:W3CDTF">2016-03-15T18:47:12Z</dcterms:modified>
</cp:coreProperties>
</file>