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41FBC-B648-4879-AD4B-76D22BC64998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DD71C-4338-4091-A383-E7B81BFF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73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75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67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745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38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7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CC629-82BA-44FF-8502-4DE8C09E5265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A4DB-44F4-4C4F-B66C-AEDEB31F4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4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illicit/rohypnol.html" TargetMode="External"/><Relationship Id="rId7" Type="http://schemas.openxmlformats.org/officeDocument/2006/relationships/hyperlink" Target="http://www.911rape.org/rape-drugs/rohypnol/effects-of-rohypno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iminaldefenselawyer.com/resources/criminal-defense/drug-charges/possession-rohypnol-a-criminal-case" TargetMode="External"/><Relationship Id="rId5" Type="http://schemas.openxmlformats.org/officeDocument/2006/relationships/hyperlink" Target="http://www.drugfree.org/drug-guide/rohypnol/?gclid=CIe3wqr51dACFYY1aQodSbUHpw" TargetMode="External"/><Relationship Id="rId4" Type="http://schemas.openxmlformats.org/officeDocument/2006/relationships/hyperlink" Target="http://www.drugfreeworld.org/drugfacts/prescription/rohypnol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rkocf8FMac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03336" y="-764145"/>
            <a:ext cx="13692601" cy="415451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opperplate Gothic Light" panose="020E0507020206020404" pitchFamily="34" charset="0"/>
              </a:rPr>
              <a:t>Rohypnol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7468" y="3390370"/>
            <a:ext cx="9440333" cy="22314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Kaitlyn Hanna</a:t>
            </a:r>
          </a:p>
          <a:p>
            <a:r>
              <a:rPr lang="en-US" dirty="0"/>
              <a:t>Rosemary </a:t>
            </a:r>
            <a:r>
              <a:rPr lang="en-US" dirty="0" err="1"/>
              <a:t>Yousif</a:t>
            </a:r>
            <a:endParaRPr lang="en-US" dirty="0"/>
          </a:p>
          <a:p>
            <a:r>
              <a:rPr lang="en-US" dirty="0" err="1"/>
              <a:t>Sama</a:t>
            </a:r>
            <a:r>
              <a:rPr lang="en-US" dirty="0"/>
              <a:t> Chowdhury</a:t>
            </a:r>
          </a:p>
          <a:p>
            <a:r>
              <a:rPr lang="en-US" dirty="0"/>
              <a:t>Ms. McLean</a:t>
            </a:r>
          </a:p>
          <a:p>
            <a:r>
              <a:rPr lang="en-US" dirty="0"/>
              <a:t>Health -4</a:t>
            </a:r>
            <a:r>
              <a:rPr lang="en-US" baseline="30000" dirty="0"/>
              <a:t>th</a:t>
            </a:r>
            <a:r>
              <a:rPr lang="en-US" dirty="0"/>
              <a:t> Hour</a:t>
            </a:r>
          </a:p>
          <a:p>
            <a:r>
              <a:rPr lang="en-US" dirty="0"/>
              <a:t>December 19</a:t>
            </a:r>
            <a:r>
              <a:rPr lang="en-US" baseline="30000" dirty="0"/>
              <a:t>,</a:t>
            </a:r>
            <a:r>
              <a:rPr lang="en-US" dirty="0"/>
              <a:t>2016</a:t>
            </a:r>
          </a:p>
        </p:txBody>
      </p:sp>
      <p:pic>
        <p:nvPicPr>
          <p:cNvPr id="1026" name="Picture 2" descr="Image result for rohypnol pil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4550">
            <a:off x="646642" y="3864945"/>
            <a:ext cx="34290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ohypnol pow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805">
            <a:off x="8273568" y="839281"/>
            <a:ext cx="3255740" cy="216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25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086" y="327803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opperplate Gothic Light" panose="020E0507020206020404" pitchFamily="34" charset="0"/>
              </a:rPr>
              <a:t>What is the cost?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 dose of Rohypnol generally costs between $2 and $5 but can go up to $20 or $30 depending on seller.</a:t>
            </a:r>
          </a:p>
        </p:txBody>
      </p:sp>
      <p:pic>
        <p:nvPicPr>
          <p:cNvPr id="3074" name="Picture 2" descr="Image result for rohypnols cos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2457">
            <a:off x="8705459" y="3364451"/>
            <a:ext cx="3223975" cy="322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135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1139" y="253157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opperplate Gothic Light" panose="020E0507020206020404" pitchFamily="34" charset="0"/>
              </a:rPr>
              <a:t>Is it addictive?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pperplate Gothic Light" panose="020E0507020206020404" pitchFamily="34" charset="0"/>
              </a:rPr>
              <a:t>Yes. Rohypnol can cause physical dependence. Physical and psychological dependence can develop within a few weeks, addiction is very easy to achieve because of this.</a:t>
            </a:r>
          </a:p>
        </p:txBody>
      </p:sp>
      <p:pic>
        <p:nvPicPr>
          <p:cNvPr id="4098" name="Picture 2" descr="Image result for Addictive rohypn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5240">
            <a:off x="8387541" y="3644118"/>
            <a:ext cx="3064857" cy="306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Addictive rohypn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90106">
            <a:off x="5625349" y="3978330"/>
            <a:ext cx="2396433" cy="239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1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881" y="35579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opperplate Gothic Light" panose="020E0507020206020404" pitchFamily="34" charset="0"/>
              </a:rPr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https://www.drugs.com/illicit/rohypnol.html</a:t>
            </a:r>
            <a:endParaRPr lang="en-US" dirty="0"/>
          </a:p>
          <a:p>
            <a:r>
              <a:rPr lang="en-US" dirty="0">
                <a:hlinkClick r:id="rId4"/>
              </a:rPr>
              <a:t>http://www.drugfreeworld.org/drugfacts/prescription/rohypnol.html</a:t>
            </a:r>
            <a:endParaRPr lang="en-US" dirty="0"/>
          </a:p>
          <a:p>
            <a:r>
              <a:rPr lang="en-US" dirty="0">
                <a:hlinkClick r:id="rId5"/>
              </a:rPr>
              <a:t>http://www.drugfree.org/drug-guide/rohypnol/?gclid=CIe3wqr51dACFYY1aQodSbUHpw</a:t>
            </a:r>
            <a:endParaRPr lang="en-US" dirty="0"/>
          </a:p>
          <a:p>
            <a:r>
              <a:rPr lang="en-US" dirty="0">
                <a:hlinkClick r:id="rId6"/>
              </a:rPr>
              <a:t>http://www.criminaldefenselawyer.com/resources/criminal-defense/drug-charges/possession-rohypnol-a-criminal-case</a:t>
            </a:r>
            <a:endParaRPr lang="en-US" dirty="0"/>
          </a:p>
          <a:p>
            <a:r>
              <a:rPr lang="en-US" dirty="0">
                <a:hlinkClick r:id="rId7"/>
              </a:rPr>
              <a:t>http://www.911rape.org/rape-drugs/rohypnol/effects-of-rohypnol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73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188" y="-679905"/>
            <a:ext cx="13493620" cy="3003226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Copperplate Gothic Light" panose="020E0507020206020404" pitchFamily="34" charset="0"/>
              </a:rPr>
              <a:t>Slang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208" y="1443070"/>
            <a:ext cx="10821956" cy="4873753"/>
          </a:xfrm>
        </p:spPr>
        <p:txBody>
          <a:bodyPr>
            <a:normAutofit fontScale="70000" lnSpcReduction="20000"/>
          </a:bodyPr>
          <a:lstStyle/>
          <a:p>
            <a:r>
              <a:rPr lang="en-US" sz="4100" dirty="0"/>
              <a:t>R2</a:t>
            </a:r>
          </a:p>
          <a:p>
            <a:r>
              <a:rPr lang="en-US" sz="4100" dirty="0"/>
              <a:t>Forget Me Pill</a:t>
            </a:r>
          </a:p>
          <a:p>
            <a:r>
              <a:rPr lang="en-US" sz="4100" dirty="0"/>
              <a:t>Date-Rape Drug</a:t>
            </a:r>
          </a:p>
          <a:p>
            <a:r>
              <a:rPr lang="en-US" sz="4100" dirty="0" err="1"/>
              <a:t>Roofies</a:t>
            </a:r>
            <a:endParaRPr lang="en-US" sz="4100" dirty="0"/>
          </a:p>
          <a:p>
            <a:r>
              <a:rPr lang="en-US" sz="4100" dirty="0"/>
              <a:t>Rope</a:t>
            </a:r>
          </a:p>
          <a:p>
            <a:pPr fontAlgn="base"/>
            <a:r>
              <a:rPr lang="en-US" sz="4100" dirty="0" err="1"/>
              <a:t>Rophy</a:t>
            </a:r>
            <a:endParaRPr lang="en-US" sz="4100" dirty="0"/>
          </a:p>
          <a:p>
            <a:pPr fontAlgn="base"/>
            <a:r>
              <a:rPr lang="en-US" sz="4100" dirty="0"/>
              <a:t>Circles</a:t>
            </a:r>
          </a:p>
          <a:p>
            <a:pPr fontAlgn="base"/>
            <a:r>
              <a:rPr lang="en-US" sz="4100" dirty="0"/>
              <a:t>Mexican Valium</a:t>
            </a:r>
          </a:p>
          <a:p>
            <a:pPr fontAlgn="base"/>
            <a:r>
              <a:rPr lang="en-US" sz="4100" dirty="0"/>
              <a:t>Rib</a:t>
            </a:r>
          </a:p>
          <a:p>
            <a:pPr fontAlgn="base"/>
            <a:r>
              <a:rPr lang="en-US" sz="4100" dirty="0"/>
              <a:t>Roach-2</a:t>
            </a:r>
          </a:p>
          <a:p>
            <a:pPr fontAlgn="base"/>
            <a:r>
              <a:rPr lang="en-US" sz="4100" dirty="0" err="1"/>
              <a:t>Roopies</a:t>
            </a:r>
            <a:endParaRPr lang="en-US" sz="4100" dirty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2054" name="Picture 6" descr="Image result for Rohypnol slang nam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4653">
            <a:off x="7626044" y="3329971"/>
            <a:ext cx="4206031" cy="315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47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016" y="113198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Copperplate Gothic Light" panose="020E0507020206020404" pitchFamily="34" charset="0"/>
              </a:rPr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466" y="136411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The drug is an Benzodiazepine.</a:t>
            </a:r>
          </a:p>
          <a:p>
            <a:pPr marL="0" indent="0">
              <a:buNone/>
            </a:pPr>
            <a:r>
              <a:rPr lang="en-US" sz="3200" dirty="0"/>
              <a:t>Rohypnol was used in treatment of insomnia and used as pre-surgery medication in 50 countries besides the U.S.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Rohypnol is similar to valium but 10x stronger then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Generally comes in 0.5 mg or 1.0 mg tablets, which are generally ground up and mixed into drinks.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700" dirty="0"/>
              <a:t>Benzodiazepines are a class of psychoactive drugs</a:t>
            </a:r>
            <a:r>
              <a:rPr lang="en-US" dirty="0">
                <a:latin typeface="+mj-lt"/>
              </a:rPr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6" name="Picture 4" descr="Image result for rohypnol liqu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6854" y="4793315"/>
            <a:ext cx="2906479" cy="198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42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148" y="309142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opperplate Gothic Light" panose="020E0507020206020404" pitchFamily="34" charset="0"/>
              </a:rPr>
              <a:t>What does it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5272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 small white tablet with no taste or odor when dissolved in a drink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has no smell or taste, it is normally a white or </a:t>
            </a:r>
            <a:r>
              <a:rPr lang="en-US" dirty="0" err="1"/>
              <a:t>oliver</a:t>
            </a:r>
            <a:r>
              <a:rPr lang="en-US" dirty="0"/>
              <a:t>-yellow color pill.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It generally comes in  0.5 mg or 1.0 mg tablets.</a:t>
            </a:r>
          </a:p>
          <a:p>
            <a:endParaRPr lang="en-US" dirty="0"/>
          </a:p>
        </p:txBody>
      </p:sp>
      <p:pic>
        <p:nvPicPr>
          <p:cNvPr id="4098" name="Picture 2" descr="Image result for Packages of rohypn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6225">
            <a:off x="8010395" y="3898801"/>
            <a:ext cx="3820821" cy="254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79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646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pperplate Gothic Light" panose="020E0507020206020404" pitchFamily="34" charset="0"/>
              </a:rPr>
              <a:t>How is it administrated and how quick will it take effect and how long?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089" y="1965585"/>
            <a:ext cx="10515600" cy="4351338"/>
          </a:xfrm>
        </p:spPr>
        <p:txBody>
          <a:bodyPr/>
          <a:lstStyle/>
          <a:p>
            <a:r>
              <a:rPr lang="en-US" dirty="0"/>
              <a:t>It can be swallowed an pill, dissolved in an drink, or snorted. </a:t>
            </a:r>
          </a:p>
          <a:p>
            <a:endParaRPr lang="en-US" dirty="0"/>
          </a:p>
          <a:p>
            <a:r>
              <a:rPr lang="en-US" dirty="0"/>
              <a:t>It takes effect in 15-20 minutes, the effects last for 4-6 hours, but some residual  can be found to last up to 12 hours or more.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Image result for rohypn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739" y="4031614"/>
            <a:ext cx="3843533" cy="265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49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094" y="31847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opperplate Gothic Light" panose="020E0507020206020404" pitchFamily="34" charset="0"/>
              </a:rPr>
              <a:t>What is it’s origin?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produced throughout Europe and some Latin-American countries thought the mail and other delivery services.</a:t>
            </a:r>
          </a:p>
          <a:p>
            <a:endParaRPr lang="en-US" dirty="0"/>
          </a:p>
          <a:p>
            <a:r>
              <a:rPr lang="en-US" dirty="0"/>
              <a:t>Rohypnol was used in treatment of insomnia and used as pre-surgery medication in 50 countries besides the U.S.</a:t>
            </a:r>
          </a:p>
          <a:p>
            <a:endParaRPr lang="en-US" dirty="0"/>
          </a:p>
          <a:p>
            <a:r>
              <a:rPr lang="en-US" dirty="0"/>
              <a:t>Created by Roche in 1957.</a:t>
            </a:r>
          </a:p>
        </p:txBody>
      </p:sp>
      <p:pic>
        <p:nvPicPr>
          <p:cNvPr id="1028" name="Picture 4" descr="Image result for Mexico fl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24019">
            <a:off x="7565019" y="4042733"/>
            <a:ext cx="4331917" cy="243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888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085" y="309141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6000" dirty="0">
                <a:latin typeface="Copperplate Gothic Light" panose="020E0507020206020404" pitchFamily="34" charset="0"/>
              </a:rPr>
              <a:t>Short term effects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Headaches </a:t>
            </a:r>
          </a:p>
          <a:p>
            <a:r>
              <a:rPr lang="en-US" sz="4000" dirty="0"/>
              <a:t>Vomiting</a:t>
            </a:r>
          </a:p>
          <a:p>
            <a:r>
              <a:rPr lang="en-US" sz="4000" dirty="0"/>
              <a:t>Impaired coordination, incapacitation </a:t>
            </a:r>
          </a:p>
          <a:p>
            <a:r>
              <a:rPr lang="en-US" sz="4000" dirty="0"/>
              <a:t>Blackouts (when combined with Alcohol)</a:t>
            </a:r>
          </a:p>
          <a:p>
            <a:endParaRPr lang="en-US" dirty="0"/>
          </a:p>
        </p:txBody>
      </p:sp>
      <p:pic>
        <p:nvPicPr>
          <p:cNvPr id="2050" name="Picture 2" descr="Image result for Dizz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43">
            <a:off x="8325160" y="4654129"/>
            <a:ext cx="3324744" cy="1870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602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1847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Copperplate Gothic Light" panose="020E0507020206020404" pitchFamily="34" charset="0"/>
              </a:rPr>
              <a:t>Long term effect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Liver Damage</a:t>
            </a:r>
          </a:p>
          <a:p>
            <a:r>
              <a:rPr lang="en-US" sz="3600" dirty="0"/>
              <a:t>Slow pulse or breathing</a:t>
            </a:r>
          </a:p>
          <a:p>
            <a:r>
              <a:rPr lang="en-US" sz="3600" dirty="0"/>
              <a:t>Death</a:t>
            </a:r>
          </a:p>
          <a:p>
            <a:r>
              <a:rPr lang="en-US" sz="3600" dirty="0"/>
              <a:t>Memory Impairment</a:t>
            </a:r>
          </a:p>
          <a:p>
            <a:r>
              <a:rPr lang="en-US" sz="3600" dirty="0"/>
              <a:t>Decreased blood pressure </a:t>
            </a:r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8201" y="4978400"/>
            <a:ext cx="5765799" cy="172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38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898" y="318544"/>
            <a:ext cx="10515600" cy="1325563"/>
          </a:xfrm>
        </p:spPr>
        <p:txBody>
          <a:bodyPr>
            <a:noAutofit/>
          </a:bodyPr>
          <a:lstStyle/>
          <a:p>
            <a:r>
              <a:rPr lang="en-US" sz="4800" dirty="0">
                <a:latin typeface="Copperplate Gothic Light" panose="020E0507020206020404" pitchFamily="34" charset="0"/>
              </a:rPr>
              <a:t>What are legal consequences if caught using/selling it?</a:t>
            </a:r>
          </a:p>
        </p:txBody>
      </p:sp>
      <p:pic>
        <p:nvPicPr>
          <p:cNvPr id="7" name="0rkocf8FMa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7430277" y="4130349"/>
            <a:ext cx="4572000" cy="25717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5755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2265" y="208369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Under federal law, a person convicted of possession/selling of Rohypnol with intent to distribute it faces a sentence of not less than 10 years and up to life in prison, a fine up to $4,000,000, or both.</a:t>
            </a:r>
          </a:p>
        </p:txBody>
      </p:sp>
      <p:pic>
        <p:nvPicPr>
          <p:cNvPr id="2050" name="Picture 2" descr="Image result for Jai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789">
            <a:off x="8736678" y="1810361"/>
            <a:ext cx="2626078" cy="1969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90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362</Words>
  <Application>Microsoft Office PowerPoint</Application>
  <PresentationFormat>Widescreen</PresentationFormat>
  <Paragraphs>66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Copperplate Gothic Light</vt:lpstr>
      <vt:lpstr>Office Theme</vt:lpstr>
      <vt:lpstr>Rohypnol</vt:lpstr>
      <vt:lpstr>Slang Names</vt:lpstr>
      <vt:lpstr>What is it?</vt:lpstr>
      <vt:lpstr>What does it look like?</vt:lpstr>
      <vt:lpstr>How is it administrated and how quick will it take effect and how long?</vt:lpstr>
      <vt:lpstr>What is it’s origin? </vt:lpstr>
      <vt:lpstr> Short term effects </vt:lpstr>
      <vt:lpstr>Long term effect </vt:lpstr>
      <vt:lpstr>What are legal consequences if caught using/selling it?</vt:lpstr>
      <vt:lpstr>What is the cost? </vt:lpstr>
      <vt:lpstr>Is it addictive?</vt:lpstr>
      <vt:lpstr>Bibliography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Rohypnolz</dc:title>
  <dc:creator>Windows User</dc:creator>
  <cp:lastModifiedBy>Donya Augustin</cp:lastModifiedBy>
  <cp:revision>26</cp:revision>
  <cp:lastPrinted>2016-12-02T17:03:51Z</cp:lastPrinted>
  <dcterms:created xsi:type="dcterms:W3CDTF">2016-11-30T17:01:06Z</dcterms:created>
  <dcterms:modified xsi:type="dcterms:W3CDTF">2016-12-07T17:02:59Z</dcterms:modified>
</cp:coreProperties>
</file>