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70" r:id="rId11"/>
    <p:sldId id="269" r:id="rId12"/>
    <p:sldId id="271" r:id="rId13"/>
    <p:sldId id="272" r:id="rId14"/>
    <p:sldId id="273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8321053-51B8-4328-8C93-7701CFACC66F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1FCBC8B-2F75-4DAD-AF0A-0CD95891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67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610-3796-408B-9ADE-48CCB4F8F1E2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F0DB-E5F9-4CE0-9AF4-198B6299D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610-3796-408B-9ADE-48CCB4F8F1E2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F0DB-E5F9-4CE0-9AF4-198B6299D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610-3796-408B-9ADE-48CCB4F8F1E2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F0DB-E5F9-4CE0-9AF4-198B6299D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610-3796-408B-9ADE-48CCB4F8F1E2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F0DB-E5F9-4CE0-9AF4-198B6299D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610-3796-408B-9ADE-48CCB4F8F1E2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F0DB-E5F9-4CE0-9AF4-198B6299D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610-3796-408B-9ADE-48CCB4F8F1E2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F0DB-E5F9-4CE0-9AF4-198B6299D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610-3796-408B-9ADE-48CCB4F8F1E2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F0DB-E5F9-4CE0-9AF4-198B6299D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610-3796-408B-9ADE-48CCB4F8F1E2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F0DB-E5F9-4CE0-9AF4-198B6299D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610-3796-408B-9ADE-48CCB4F8F1E2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F0DB-E5F9-4CE0-9AF4-198B6299D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610-3796-408B-9ADE-48CCB4F8F1E2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F0DB-E5F9-4CE0-9AF4-198B6299D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610-3796-408B-9ADE-48CCB4F8F1E2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FBF0DB-E5F9-4CE0-9AF4-198B6299D3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C77610-3796-408B-9ADE-48CCB4F8F1E2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FBF0DB-E5F9-4CE0-9AF4-198B6299D3D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wNhINODtA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s.com/" TargetMode="External"/><Relationship Id="rId2" Type="http://schemas.openxmlformats.org/officeDocument/2006/relationships/hyperlink" Target="http://www.drugfreeworld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rugfacts.com/" TargetMode="External"/><Relationship Id="rId4" Type="http://schemas.openxmlformats.org/officeDocument/2006/relationships/hyperlink" Target="http://www.drugefreespor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575">
            <a:off x="162894" y="1068614"/>
            <a:ext cx="2619375" cy="196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Methamphetamine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>
                <a:solidFill>
                  <a:schemeClr val="bg2">
                    <a:lumMod val="50000"/>
                  </a:schemeClr>
                </a:solidFill>
              </a:rPr>
              <a:t>Myra Gifford &amp; Angelina Ajja</a:t>
            </a:r>
          </a:p>
          <a:p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Friday, May 27, 2016</a:t>
            </a:r>
          </a:p>
          <a:p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Ms. McLean-Health</a:t>
            </a:r>
          </a:p>
          <a:p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US" sz="1900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 Hour</a:t>
            </a:r>
          </a:p>
          <a:p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460">
            <a:off x="669965" y="4393580"/>
            <a:ext cx="2633662" cy="188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</a:t>
            </a:r>
            <a:r>
              <a:rPr lang="en-US" sz="45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n-US" sz="45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</a:t>
            </a:r>
            <a:r>
              <a:rPr lang="en-US" sz="45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en-US" sz="45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ost?</a:t>
            </a:r>
            <a:endParaRPr lang="en-US" sz="4500" b="1" dirty="0">
              <a:solidFill>
                <a:schemeClr val="bg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5486400"/>
            <a:ext cx="5029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solidFill>
                <a:schemeClr val="tx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sz="2600" dirty="0" smtClean="0">
              <a:solidFill>
                <a:schemeClr val="tx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One hit of meth-a quarter of a </a:t>
            </a:r>
            <a:r>
              <a:rPr lang="en-US" dirty="0" smtClean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gram will </a:t>
            </a:r>
            <a:r>
              <a:rPr lang="en-US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cost about $25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 get as high as $80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price may also depend on the drugs purity, amount, and where it’s sold.</a:t>
            </a:r>
          </a:p>
          <a:p>
            <a:endParaRPr lang="en-US" dirty="0"/>
          </a:p>
        </p:txBody>
      </p:sp>
      <p:pic>
        <p:nvPicPr>
          <p:cNvPr id="9218" name="Picture 2" descr="C:\Users\Warren\AppData\Local\Microsoft\Windows\Temporary Internet Files\Content.IE5\H7UPIMW9\money-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40942"/>
            <a:ext cx="218325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55" y="4440942"/>
            <a:ext cx="223634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9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n-US" sz="4500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 Meth</a:t>
            </a:r>
            <a:r>
              <a:rPr lang="en-US" sz="4500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4500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Addictive?</a:t>
            </a:r>
            <a:endParaRPr lang="en-US" sz="4500" dirty="0">
              <a:solidFill>
                <a:schemeClr val="bg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Meth is highly addictive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Burns the body’s resources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Creates a dependence that can only be relieved by taking more of the drug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Many users get addicted from the first time they use it</a:t>
            </a:r>
          </a:p>
          <a:p>
            <a:pPr marL="0" indent="0">
              <a:buNone/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243" name="Picture 3" descr="C:\Users\Warren\AppData\Local\Microsoft\Windows\Temporary Internet Files\Content.IE5\MGOUVUC8\Salud-mafi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35286"/>
            <a:ext cx="32004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Warren\AppData\Local\Microsoft\Windows\Temporary Internet Files\Content.IE5\MGOUVUC8\headach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1"/>
            <a:ext cx="30480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Warren\AppData\Local\Microsoft\Windows\Temporary Internet Files\Content.IE5\MGOUVUC8\Japanese_Route_Sign_Number_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86" y="4735285"/>
            <a:ext cx="2218962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6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rimes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ssociated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ith Meth</a:t>
            </a:r>
            <a:endParaRPr lang="en-US" dirty="0">
              <a:solidFill>
                <a:schemeClr val="bg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Theft crimes: Users steal to support habit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Assault and battery: Users become more hostile, also physical strength may increase dramatically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Resisting arrest: Users become so strong it may take 4 or 5 officers to handle the person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Gang activity: Crystal meth is often linked to gang activity and violence</a:t>
            </a:r>
            <a:endParaRPr lang="en-US" sz="25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1266" name="Picture 2" descr="C:\Users\Warren\AppData\Local\Microsoft\Windows\Temporary Internet Files\Content.IE5\H7UPIMW9\large-handcuffs-66.6-12548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41462"/>
            <a:ext cx="1524000" cy="146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Warren\AppData\Local\Microsoft\Windows\Temporary Internet Files\Content.IE5\MGOUVUC8\005_cartoon_police_01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64156"/>
            <a:ext cx="2209800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arren\AppData\Local\Microsoft\Windows\Temporary Internet Files\Content.IE5\SKJ4J4QM\arrest-600x33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64155"/>
            <a:ext cx="2314828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97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 TRUTH ABOUT METH</a:t>
            </a:r>
            <a:endParaRPr lang="en-US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_wNhINODtA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2133600"/>
            <a:ext cx="7543800" cy="396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3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Bibliography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hlinkClick r:id="rId2"/>
              </a:rPr>
              <a:t>www.drugfreeworld.org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>
                <a:hlinkClick r:id="rId3"/>
              </a:rPr>
              <a:t>www.drugs.com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>
                <a:hlinkClick r:id="rId4"/>
              </a:rPr>
              <a:t>www.drugefreesport.com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>
                <a:hlinkClick r:id="rId5"/>
              </a:rPr>
              <a:t>www.drugfacts.com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908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Street </a:t>
            </a:r>
            <a:r>
              <a:rPr lang="en-US" sz="45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n-US" sz="45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ames</a:t>
            </a:r>
            <a:endParaRPr lang="en-US" sz="4500" b="1" dirty="0">
              <a:solidFill>
                <a:schemeClr val="bg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“Crank”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“Speed”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“Blade”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“Cinnamon”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“Hot ice”</a:t>
            </a:r>
          </a:p>
          <a:p>
            <a:pPr marL="0" indent="0">
              <a:buNone/>
            </a:pPr>
            <a:endParaRPr lang="en-U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en-US" sz="38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Combined With Other Drugs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“Twister”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“Fire”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“Biker Coffee”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Warren\AppData\Local\Microsoft\Windows\Temporary Internet Files\Content.IE5\SKJ4J4QM\600px-Zeichen_437-3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909" y="46482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0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Exactly Is It?</a:t>
            </a:r>
            <a:endParaRPr lang="en-US" sz="4500" b="1" dirty="0">
              <a:solidFill>
                <a:schemeClr val="bg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Methamphetamine is a synthetic drug with more rapid and lasting effects than amphetamine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Used illegally as a stimulant and as a prescription drug to treat narcolepsy and maintain blood pressure.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122" name="Picture 2" descr="C:\Users\Warren\AppData\Local\Microsoft\Windows\Temporary Internet Files\Content.IE5\MGOUVUC8\Med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865914"/>
            <a:ext cx="2571750" cy="15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arren\AppData\Local\Microsoft\Windows\Temporary Internet Files\Content.IE5\MGOUVUC8\BloodPressureCartoon-1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865914"/>
            <a:ext cx="2286000" cy="15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Warren\AppData\Local\Microsoft\Windows\Temporary Internet Files\Content.IE5\H7UPIMW9\perezoso_pituf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65914"/>
            <a:ext cx="3295650" cy="155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65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Does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eth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ook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ike?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0671"/>
            <a:ext cx="83820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Crystalline white powder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Odorless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Bitter tasting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Dissolves easily in water or alcohol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Other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olors of powder can be brown, yellow-gray, orange, and even pink.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Can be compressed into pull form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Crystal meth comes in clear, chunky crystals, resembling ice</a:t>
            </a:r>
          </a:p>
          <a:p>
            <a:pPr marL="0" indent="0">
              <a:buNone/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                            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198"/>
            <a:ext cx="25146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711" y="5029197"/>
            <a:ext cx="292417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029197"/>
            <a:ext cx="254317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99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Is </a:t>
            </a:r>
            <a:r>
              <a:rPr lang="en-US" sz="45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n-US" sz="45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 </a:t>
            </a:r>
            <a:r>
              <a:rPr lang="en-US" sz="45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sz="45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dministered?</a:t>
            </a:r>
            <a:endParaRPr lang="en-US" sz="4500" b="1" dirty="0">
              <a:solidFill>
                <a:schemeClr val="bg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Injected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Taken orally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Inhaled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Snorted</a:t>
            </a: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6" y="4419597"/>
            <a:ext cx="2675164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599"/>
            <a:ext cx="2362200" cy="18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598"/>
            <a:ext cx="2667001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</a:t>
            </a:r>
            <a:r>
              <a:rPr lang="en-US" sz="45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n-US" sz="45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ts </a:t>
            </a:r>
            <a:r>
              <a:rPr lang="en-US" sz="45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en-US" sz="45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rigin?</a:t>
            </a:r>
            <a:endParaRPr lang="en-US" sz="4500" b="1" dirty="0">
              <a:solidFill>
                <a:schemeClr val="bg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39852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Meth is a manmade chemical unlike cocaine</a:t>
            </a:r>
          </a:p>
          <a:p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Commonly manufactured in illegal hidden laboratories</a:t>
            </a:r>
          </a:p>
          <a:p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Combined with other substances such as battery acid </a:t>
            </a:r>
            <a:endParaRPr 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First made in 1887 in Germany</a:t>
            </a:r>
          </a:p>
          <a:p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Developed in Spain in 1919</a:t>
            </a:r>
          </a:p>
          <a:p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1970 U.S. government made it illegal</a:t>
            </a:r>
          </a:p>
          <a:p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1990 Mexican Drug Trafficking organizations set up labs in California</a:t>
            </a:r>
          </a:p>
          <a:p>
            <a:endParaRPr lang="en-US" sz="2400" dirty="0"/>
          </a:p>
        </p:txBody>
      </p:sp>
      <p:pic>
        <p:nvPicPr>
          <p:cNvPr id="2050" name="Picture 2" descr="C:\Users\Warren\AppData\Local\Microsoft\Windows\Temporary Internet Files\Content.IE5\SKJ4J4QM\Germany-flag-2662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20690"/>
            <a:ext cx="2057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20691"/>
            <a:ext cx="3005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Warren\AppData\Local\Microsoft\Windows\Temporary Internet Files\Content.IE5\KZTF3ZP4\Animated-Flag-Spain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231817"/>
            <a:ext cx="2647950" cy="16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7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Short-Term Effects Of Meth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7408333" cy="3450696"/>
          </a:xfrm>
        </p:spPr>
        <p:txBody>
          <a:bodyPr/>
          <a:lstStyle/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Increased energy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Decreased appetite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Breathing more or faster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Rapid or irregular heartbeat</a:t>
            </a: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verheating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074" name="Picture 2" descr="C:\Users\Warren\AppData\Local\Microsoft\Windows\Temporary Internet Files\Content.IE5\MGOUVUC8\war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46249"/>
            <a:ext cx="190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Warren\AppData\Local\Microsoft\Windows\Temporary Internet Files\Content.IE5\H7UPIMW9\cora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5509"/>
            <a:ext cx="2152650" cy="17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Warren\AppData\Local\Microsoft\Windows\Temporary Internet Files\Content.IE5\H7UPIMW9\722px-Makes_me_wanna_jump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18955"/>
            <a:ext cx="2520628" cy="17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Long-Term Effects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 Meth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Paranoia or hallucinations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Problems in thinking ability</a:t>
            </a:r>
          </a:p>
          <a:p>
            <a:r>
              <a:rPr lang="en-US" sz="2500" dirty="0"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emory loss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Aggressive or violent behavior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Extreme weight loss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Dental problems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Skin sores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Erratic mood fluctuations</a:t>
            </a:r>
          </a:p>
          <a:p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100" name="Picture 4" descr="C:\Users\Warren\AppData\Local\Microsoft\Windows\Temporary Internet Files\Content.IE5\SKJ4J4QM\figura0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1"/>
            <a:ext cx="2247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Warren\AppData\Local\Microsoft\Windows\Temporary Internet Files\Content.IE5\KZTF3ZP4\fading_away_dementi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18244"/>
            <a:ext cx="2247900" cy="147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Warren\AppData\Local\Microsoft\Windows\Temporary Internet Files\Content.IE5\MGOUVUC8\mouth-with-missing-teeth--17391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981200"/>
            <a:ext cx="1905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485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Are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Legal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onsequences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ou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et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aught?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229600" cy="4160520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Penalties of meth crimes are getting stricter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Possession results in fines anywhere form $1,000 to $500,000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Jail time can range from less than 1 year to over 20 years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Sale and distribution fines can range from $5,000-$1,000,000</a:t>
            </a:r>
          </a:p>
          <a:p>
            <a:r>
              <a:rPr lang="en-US" sz="2500" dirty="0" smtClean="0">
                <a:latin typeface="MV Boli" panose="02000500030200090000" pitchFamily="2" charset="0"/>
                <a:cs typeface="MV Boli" panose="02000500030200090000" pitchFamily="2" charset="0"/>
              </a:rPr>
              <a:t>Some judges may consider it a felony</a:t>
            </a:r>
            <a:endParaRPr lang="en-US" sz="25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194" name="Picture 2" descr="C:\Users\Warren\AppData\Local\Microsoft\Windows\Temporary Internet Files\Content.IE5\KZTF3ZP4\Police_man_updat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84913"/>
            <a:ext cx="2362200" cy="21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452</Words>
  <Application>Microsoft Office PowerPoint</Application>
  <PresentationFormat>On-screen Show (4:3)</PresentationFormat>
  <Paragraphs>85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Methamphetamine</vt:lpstr>
      <vt:lpstr>Street Names</vt:lpstr>
      <vt:lpstr>What Exactly Is It?</vt:lpstr>
      <vt:lpstr>What Does Meth Look Like?</vt:lpstr>
      <vt:lpstr>How Is It Administered?</vt:lpstr>
      <vt:lpstr>What Is Its Origin?</vt:lpstr>
      <vt:lpstr>Short-Term Effects Of Meth</vt:lpstr>
      <vt:lpstr>Long-Term Effects Of Meth</vt:lpstr>
      <vt:lpstr>What Are The Legal Consequences If You Get Caught?</vt:lpstr>
      <vt:lpstr>What Is The Cost?</vt:lpstr>
      <vt:lpstr>Is Meth Addictive?</vt:lpstr>
      <vt:lpstr>Crimes Associated With Meth</vt:lpstr>
      <vt:lpstr>THE TRUTH ABOUT METH</vt:lpstr>
      <vt:lpstr>Bibliography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Methamphetamines</dc:title>
  <dc:creator>Windows User</dc:creator>
  <cp:lastModifiedBy>Windows User</cp:lastModifiedBy>
  <cp:revision>20</cp:revision>
  <cp:lastPrinted>2016-05-20T15:39:23Z</cp:lastPrinted>
  <dcterms:created xsi:type="dcterms:W3CDTF">2016-05-16T16:51:13Z</dcterms:created>
  <dcterms:modified xsi:type="dcterms:W3CDTF">2016-05-27T11:55:07Z</dcterms:modified>
</cp:coreProperties>
</file>