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64" r:id="rId3"/>
    <p:sldId id="261" r:id="rId4"/>
    <p:sldId id="265" r:id="rId5"/>
    <p:sldId id="266" r:id="rId6"/>
    <p:sldId id="274" r:id="rId7"/>
    <p:sldId id="262" r:id="rId8"/>
    <p:sldId id="263" r:id="rId9"/>
    <p:sldId id="272" r:id="rId10"/>
    <p:sldId id="273" r:id="rId11"/>
    <p:sldId id="271" r:id="rId12"/>
    <p:sldId id="275" r:id="rId13"/>
    <p:sldId id="276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dows User" initials="WU" lastIdx="1" clrIdx="0">
    <p:extLst>
      <p:ext uri="{19B8F6BF-5375-455C-9EA6-DF929625EA0E}">
        <p15:presenceInfo xmlns:p15="http://schemas.microsoft.com/office/powerpoint/2012/main" userId="Windows 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471" autoAdjust="0"/>
    <p:restoredTop sz="94660"/>
  </p:normalViewPr>
  <p:slideViewPr>
    <p:cSldViewPr snapToGrid="0">
      <p:cViewPr varScale="1">
        <p:scale>
          <a:sx n="90" d="100"/>
          <a:sy n="90" d="100"/>
        </p:scale>
        <p:origin x="10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2470EF-78A1-4558-8715-31BE14FE4D63}" type="datetimeFigureOut">
              <a:rPr lang="en-US" smtClean="0"/>
              <a:t>12/7/2016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B5D24A-511A-463D-9429-D7CD5206D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6314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775C9D-7D3E-4564-A941-C1A2E042CA09}" type="datetimeFigureOut">
              <a:rPr lang="en-US" smtClean="0"/>
              <a:t>12/7/2016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61AD56-32CB-42DE-BB56-6F290B0C92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4531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12/7/2016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12/7/2016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12/7/2016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12/7/2016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12/7/2016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OOhLRXWLHS0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57700" y="3202516"/>
            <a:ext cx="3492500" cy="823381"/>
          </a:xfrm>
        </p:spPr>
        <p:txBody>
          <a:bodyPr/>
          <a:lstStyle/>
          <a:p>
            <a:r>
              <a:rPr lang="en-US" dirty="0"/>
              <a:t>Marijuana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2299" y="4025897"/>
            <a:ext cx="7197726" cy="1405467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JA’DA BOONE, SARA DAWOOD</a:t>
            </a:r>
          </a:p>
          <a:p>
            <a:r>
              <a:rPr lang="en-US" dirty="0"/>
              <a:t>MS. McLean</a:t>
            </a:r>
          </a:p>
          <a:p>
            <a:r>
              <a:rPr lang="en-US" dirty="0"/>
              <a:t>Health-4</a:t>
            </a:r>
            <a:r>
              <a:rPr lang="en-US" baseline="30000" dirty="0"/>
              <a:t>th</a:t>
            </a:r>
            <a:r>
              <a:rPr lang="en-US" dirty="0"/>
              <a:t> hour</a:t>
            </a:r>
          </a:p>
          <a:p>
            <a:r>
              <a:rPr lang="en-US" dirty="0"/>
              <a:t>December 6, 2016 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510"/>
            <a:ext cx="4381500" cy="328189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0025" y="4286250"/>
            <a:ext cx="4371975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772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What Is the cost of marijuana?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90191" y="1662545"/>
            <a:ext cx="5514471" cy="2154082"/>
          </a:xfrm>
        </p:spPr>
        <p:txBody>
          <a:bodyPr>
            <a:normAutofit/>
          </a:bodyPr>
          <a:lstStyle/>
          <a:p>
            <a:r>
              <a:rPr lang="en-US" dirty="0"/>
              <a:t>The cost varies from state after another</a:t>
            </a:r>
          </a:p>
          <a:p>
            <a:r>
              <a:rPr lang="en-US" dirty="0"/>
              <a:t>In Michigan an ounce cost $301, $15-$25 a gram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44085" cy="1995055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04243" y="-1"/>
            <a:ext cx="3087757" cy="263536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986578"/>
            <a:ext cx="3670852" cy="2871422"/>
          </a:xfrm>
          <a:prstGeom prst="rect">
            <a:avLst/>
          </a:prstGeom>
          <a:ln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32104" y="3047540"/>
            <a:ext cx="5459896" cy="3810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717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993" y="347133"/>
            <a:ext cx="10131425" cy="1456267"/>
          </a:xfrm>
        </p:spPr>
        <p:txBody>
          <a:bodyPr/>
          <a:lstStyle/>
          <a:p>
            <a:pPr algn="ctr"/>
            <a:r>
              <a:rPr lang="en-US" dirty="0"/>
              <a:t>Is Marijuana an Addiction?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2142068"/>
            <a:ext cx="10131425" cy="2827498"/>
          </a:xfrm>
        </p:spPr>
        <p:txBody>
          <a:bodyPr>
            <a:normAutofit/>
          </a:bodyPr>
          <a:lstStyle/>
          <a:p>
            <a:r>
              <a:rPr lang="en-US" dirty="0"/>
              <a:t> No it’s not addictive, you will have no withdrawal symptoms by not using it for a time</a:t>
            </a:r>
            <a:r>
              <a:rPr lang="en-US" sz="1600" dirty="0"/>
              <a:t>.</a:t>
            </a:r>
          </a:p>
          <a:p>
            <a:endParaRPr lang="en-US" sz="1600" dirty="0"/>
          </a:p>
          <a:p>
            <a:r>
              <a:rPr lang="en-US" sz="1600" dirty="0"/>
              <a:t>Marijuana can be addictive but it happens rarely it doesn’t often happen </a:t>
            </a:r>
            <a:br>
              <a:rPr lang="en-US" sz="1600" dirty="0"/>
            </a:br>
            <a:endParaRPr lang="en-US" sz="1600" dirty="0"/>
          </a:p>
          <a:p>
            <a:r>
              <a:rPr lang="en-US" sz="1100" dirty="0"/>
              <a:t>withdrawal symptoms: Physical and mental symptoms that occur after stopping or reducing intake of a drug</a:t>
            </a:r>
            <a:r>
              <a:rPr lang="en-US" dirty="0"/>
              <a:t>.</a:t>
            </a:r>
            <a:endParaRPr lang="en-US" sz="1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8443" b="16019"/>
          <a:stretch/>
        </p:blipFill>
        <p:spPr>
          <a:xfrm>
            <a:off x="1086680" y="4625008"/>
            <a:ext cx="10459418" cy="2232992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4269910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OOhLRXWLHS0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934817" y="437322"/>
            <a:ext cx="8401879" cy="5842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250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Bibliography</a:t>
            </a:r>
            <a:r>
              <a:rPr lang="en-US" b="1" dirty="0">
                <a:solidFill>
                  <a:srgbClr val="00B050"/>
                </a:solidFill>
              </a:rPr>
              <a:t/>
            </a:r>
            <a:br>
              <a:rPr lang="en-US" b="1" dirty="0">
                <a:solidFill>
                  <a:srgbClr val="00B050"/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625232"/>
            <a:ext cx="11211339" cy="4099707"/>
          </a:xfrm>
        </p:spPr>
        <p:txBody>
          <a:bodyPr/>
          <a:lstStyle/>
          <a:p>
            <a:r>
              <a:rPr lang="en-US" sz="2400" dirty="0"/>
              <a:t>http://www.drugfreeworld.org/drugfacts/marijuana/short-and-long-term-effects.html</a:t>
            </a:r>
          </a:p>
          <a:p>
            <a:r>
              <a:rPr lang="en-US" sz="2400" dirty="0"/>
              <a:t>https://www.drugabuse.gov/publications/drugfacts/marijuana</a:t>
            </a:r>
          </a:p>
          <a:p>
            <a:r>
              <a:rPr lang="en-US" sz="2400" i="1" dirty="0"/>
              <a:t>www2.courtinfo.ca.gov › Teens › Resources › The Substances › Marijuana</a:t>
            </a:r>
          </a:p>
          <a:p>
            <a:r>
              <a:rPr lang="en-US" sz="2400" i="1" dirty="0"/>
              <a:t>www.drugfreeworld.org › THE TRUTH ABOUT MARIJUANA</a:t>
            </a:r>
            <a:endParaRPr lang="en-US" sz="2400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 descr="Marijuana Stash Box Free Stock Photo - Public Domain Picture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44125" y="3964264"/>
            <a:ext cx="2047875" cy="2893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1011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What are street Names/Slang terms?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Street Names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Pot</a:t>
            </a:r>
          </a:p>
          <a:p>
            <a:r>
              <a:rPr lang="en-US" dirty="0"/>
              <a:t>Grass</a:t>
            </a:r>
          </a:p>
          <a:p>
            <a:r>
              <a:rPr lang="en-US" dirty="0"/>
              <a:t>Joint</a:t>
            </a:r>
          </a:p>
          <a:p>
            <a:r>
              <a:rPr lang="en-US" dirty="0"/>
              <a:t>Mary Jane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3483" y="2218267"/>
            <a:ext cx="4722813" cy="576262"/>
          </a:xfrm>
        </p:spPr>
        <p:txBody>
          <a:bodyPr/>
          <a:lstStyle/>
          <a:p>
            <a:pPr algn="ctr"/>
            <a:r>
              <a:rPr lang="en-US" dirty="0"/>
              <a:t>Slang Terms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Burn one</a:t>
            </a:r>
          </a:p>
          <a:p>
            <a:r>
              <a:rPr lang="en-US" dirty="0"/>
              <a:t>Fire it up</a:t>
            </a:r>
          </a:p>
          <a:p>
            <a:r>
              <a:rPr lang="en-US" dirty="0"/>
              <a:t>Get the wind</a:t>
            </a:r>
          </a:p>
          <a:p>
            <a:r>
              <a:rPr lang="en-US" dirty="0"/>
              <a:t>Torch up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0025" y="4111731"/>
            <a:ext cx="4371975" cy="2761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2932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3677" y="1856776"/>
            <a:ext cx="10131425" cy="1456267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What is Marijuana?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9627" y="3313043"/>
            <a:ext cx="10131425" cy="318052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The dried leaves and female flowers of the hemp plant, used in cigarette form as a narcotic</a:t>
            </a:r>
          </a:p>
          <a:p>
            <a:r>
              <a:rPr lang="en-US" dirty="0"/>
              <a:t>Marijuana, also known as a Cannabis is a drug that is sometimes used</a:t>
            </a:r>
          </a:p>
          <a:p>
            <a:r>
              <a:rPr lang="en-US" dirty="0"/>
              <a:t>for uses medical uses although it is illegal in half of the states. </a:t>
            </a:r>
          </a:p>
          <a:p>
            <a:r>
              <a:rPr lang="en-US" dirty="0"/>
              <a:t>It is illegal is 26 states</a:t>
            </a:r>
          </a:p>
          <a:p>
            <a:r>
              <a:rPr lang="en-US" dirty="0"/>
              <a:t>and legal in 24 states</a:t>
            </a:r>
          </a:p>
          <a:p>
            <a:r>
              <a:rPr lang="en-US" dirty="0"/>
              <a:t>It gets people high, and there has been reported cases of marijuana as a treatment with many disease such as cancer, pain, muscle spasms.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sz="1300" dirty="0"/>
              <a:t>Hemp- the cannabis plant, especially when grown for its fiber.</a:t>
            </a:r>
          </a:p>
          <a:p>
            <a:r>
              <a:rPr lang="en-US" sz="1300" dirty="0"/>
              <a:t>Narcotic- a drug or other substance affecting mood or behavior and sold for nonmedical purposes, especially an illegal one.</a:t>
            </a:r>
          </a:p>
          <a:p>
            <a:r>
              <a:rPr lang="en-US" sz="1300" dirty="0"/>
              <a:t>Cannabis-  Cannabis is a genus of flowering plant that includes three species or subspecies, sativa, Indica, and ruderals.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"/>
            <a:ext cx="3759536" cy="279620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b="6481"/>
          <a:stretch/>
        </p:blipFill>
        <p:spPr>
          <a:xfrm>
            <a:off x="7939242" y="-13253"/>
            <a:ext cx="4252758" cy="2915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0880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78296"/>
            <a:ext cx="10131425" cy="1683027"/>
          </a:xfrm>
        </p:spPr>
        <p:txBody>
          <a:bodyPr/>
          <a:lstStyle/>
          <a:p>
            <a:pPr algn="ctr"/>
            <a:r>
              <a:rPr lang="en-US" dirty="0"/>
              <a:t>What does marijuana look like?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10020" y="1391477"/>
            <a:ext cx="7748380" cy="4452731"/>
          </a:xfrm>
        </p:spPr>
        <p:txBody>
          <a:bodyPr/>
          <a:lstStyle/>
          <a:p>
            <a:r>
              <a:rPr lang="en-US" sz="2000" dirty="0"/>
              <a:t>Marijuana is a leaf that is dark green</a:t>
            </a:r>
          </a:p>
          <a:p>
            <a:r>
              <a:rPr lang="en-US" sz="2000" dirty="0"/>
              <a:t>Some people it smell like pine or skunk </a:t>
            </a:r>
          </a:p>
          <a:p>
            <a:r>
              <a:rPr lang="en-US" sz="2000" dirty="0"/>
              <a:t>Marijuana dose not really have a smell</a:t>
            </a:r>
          </a:p>
          <a:p>
            <a:r>
              <a:rPr lang="en-US" sz="2000" dirty="0"/>
              <a:t>Marijuana come in many different sizes grams, ounces, and pounds</a:t>
            </a:r>
            <a:r>
              <a:rPr lang="en-US" sz="1600" dirty="0"/>
              <a:t/>
            </a:r>
            <a:br>
              <a:rPr lang="en-US" sz="1600" dirty="0"/>
            </a:br>
            <a:endParaRPr lang="en-US" sz="16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2987" y="3859672"/>
            <a:ext cx="3179013" cy="299832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4775" y="3859673"/>
            <a:ext cx="3819525" cy="2998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2650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0620" y="879128"/>
            <a:ext cx="10131425" cy="1456267"/>
          </a:xfrm>
        </p:spPr>
        <p:txBody>
          <a:bodyPr/>
          <a:lstStyle/>
          <a:p>
            <a:pPr algn="ctr"/>
            <a:r>
              <a:rPr lang="en-US" dirty="0"/>
              <a:t>How Is it administered?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02226" y="2142067"/>
            <a:ext cx="7915000" cy="2562455"/>
          </a:xfrm>
        </p:spPr>
        <p:txBody>
          <a:bodyPr>
            <a:normAutofit/>
          </a:bodyPr>
          <a:lstStyle/>
          <a:p>
            <a:r>
              <a:rPr lang="en-US" dirty="0"/>
              <a:t>It can be smoked as a cigarette(joint), but may also be smoked in a bong </a:t>
            </a:r>
          </a:p>
          <a:p>
            <a:r>
              <a:rPr lang="en-US" dirty="0"/>
              <a:t>It can be consumed in tea or inedible foods</a:t>
            </a:r>
          </a:p>
          <a:p>
            <a:r>
              <a:rPr lang="en-US" dirty="0"/>
              <a:t>You can inhale marijuana by vaporizing </a:t>
            </a:r>
          </a:p>
          <a:p>
            <a:r>
              <a:rPr lang="en-US" dirty="0"/>
              <a:t>Its effects depend on the type of marijuana and the amount of  Tetrahydrocannabinol (THC).</a:t>
            </a:r>
          </a:p>
          <a:p>
            <a:r>
              <a:rPr lang="en-US" dirty="0"/>
              <a:t>The male marijuana has less amounts of THC then the female marijuana</a:t>
            </a:r>
            <a:r>
              <a:rPr lang="en-US" dirty="0">
                <a:solidFill>
                  <a:srgbClr val="FFFF00"/>
                </a:solidFill>
              </a:rPr>
              <a:t>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0970"/>
          <a:stretch/>
        </p:blipFill>
        <p:spPr>
          <a:xfrm>
            <a:off x="0" y="0"/>
            <a:ext cx="2802081" cy="23691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588625"/>
            <a:ext cx="3141241" cy="226937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34500" y="0"/>
            <a:ext cx="2857500" cy="236912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10725" y="4488873"/>
            <a:ext cx="2581275" cy="2369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3082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7836" y="842654"/>
            <a:ext cx="10131425" cy="1456267"/>
          </a:xfrm>
        </p:spPr>
        <p:txBody>
          <a:bodyPr/>
          <a:lstStyle/>
          <a:p>
            <a:pPr algn="ctr"/>
            <a:r>
              <a:rPr lang="en-US" dirty="0"/>
              <a:t>What is it origin?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6861" y="1664989"/>
            <a:ext cx="10131425" cy="3649133"/>
          </a:xfrm>
        </p:spPr>
        <p:txBody>
          <a:bodyPr/>
          <a:lstStyle/>
          <a:p>
            <a:r>
              <a:rPr lang="en-US" dirty="0"/>
              <a:t>The oldest known written record on cannabis use comes from the Chinese Emperor Shen </a:t>
            </a:r>
            <a:r>
              <a:rPr lang="en-US" dirty="0" err="1"/>
              <a:t>Nung</a:t>
            </a:r>
            <a:r>
              <a:rPr lang="en-US" dirty="0"/>
              <a:t> in 2727 B.C.</a:t>
            </a:r>
          </a:p>
          <a:p>
            <a:r>
              <a:rPr lang="en-US" dirty="0"/>
              <a:t> In 1545 cannabis spread to the western hemisphere where Spaniards imported it to Chile for its use as fiber</a:t>
            </a:r>
          </a:p>
          <a:p>
            <a:r>
              <a:rPr lang="en-US" sz="1400" dirty="0"/>
              <a:t>Marijuana originated from Asia and the first people to use it were the Chinese. The Romans and the Greeks also used marijuana.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3825744" cy="24688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3730" y="4389120"/>
            <a:ext cx="4778270" cy="2468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1548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0367" y="30131"/>
            <a:ext cx="10131425" cy="1371600"/>
          </a:xfrm>
        </p:spPr>
        <p:txBody>
          <a:bodyPr/>
          <a:lstStyle/>
          <a:p>
            <a:pPr algn="ctr"/>
            <a:r>
              <a:rPr lang="en-US" dirty="0"/>
              <a:t>Short term effects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6845" y="1099930"/>
            <a:ext cx="11070997" cy="3224420"/>
          </a:xfrm>
        </p:spPr>
        <p:txBody>
          <a:bodyPr>
            <a:normAutofit fontScale="55000" lnSpcReduction="20000"/>
          </a:bodyPr>
          <a:lstStyle/>
          <a:p>
            <a:r>
              <a:rPr lang="en-US" sz="2900" dirty="0"/>
              <a:t>Short-term memory problems</a:t>
            </a:r>
          </a:p>
          <a:p>
            <a:r>
              <a:rPr lang="en-US" sz="2900" dirty="0"/>
              <a:t>Very strange behavior, seeing, hearing or smelling things that aren’t there</a:t>
            </a:r>
          </a:p>
          <a:p>
            <a:r>
              <a:rPr lang="en-US" sz="2900" dirty="0"/>
              <a:t>Loss of sense of personal identity</a:t>
            </a:r>
          </a:p>
          <a:p>
            <a:r>
              <a:rPr lang="en-US" sz="2900" dirty="0"/>
              <a:t>Increased heart rate (risk of heart attack)</a:t>
            </a:r>
          </a:p>
          <a:p>
            <a:r>
              <a:rPr lang="en-US" sz="2900" dirty="0"/>
              <a:t>Increased risk of stroke</a:t>
            </a:r>
          </a:p>
          <a:p>
            <a:r>
              <a:rPr lang="en-US" sz="2900" dirty="0"/>
              <a:t>Up to seven times more likely to contract sexually transmitted infections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900" dirty="0"/>
              <a:t>Poor Coordination of Movement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900" dirty="0"/>
              <a:t>Lowered Reaction Time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sz="2000" dirty="0"/>
              <a:t>Coordination: the ability to use different parts of the body together smoothly and efficiently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24350"/>
            <a:ext cx="3673239" cy="25336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46271" y="3511827"/>
            <a:ext cx="3645729" cy="3346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3108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Long term effects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2142067"/>
            <a:ext cx="10131425" cy="3477683"/>
          </a:xfrm>
        </p:spPr>
        <p:txBody>
          <a:bodyPr>
            <a:normAutofit/>
          </a:bodyPr>
          <a:lstStyle/>
          <a:p>
            <a:pPr fontAlgn="t"/>
            <a:r>
              <a:rPr lang="en-US" dirty="0"/>
              <a:t>Poor school performance and higher chance of dropping out</a:t>
            </a:r>
          </a:p>
          <a:p>
            <a:pPr fontAlgn="t"/>
            <a:r>
              <a:rPr lang="en-US" dirty="0"/>
              <a:t>Impaired thinking and ability to learn and perform complex tasks</a:t>
            </a:r>
          </a:p>
          <a:p>
            <a:pPr fontAlgn="t"/>
            <a:r>
              <a:rPr lang="en-US" dirty="0"/>
              <a:t>Relationship problems</a:t>
            </a:r>
          </a:p>
          <a:p>
            <a:pPr fontAlgn="t"/>
            <a:r>
              <a:rPr lang="en-US" dirty="0"/>
              <a:t>Antisocial behavior including stealing money or lying</a:t>
            </a:r>
          </a:p>
          <a:p>
            <a:pPr fontAlgn="t"/>
            <a:r>
              <a:rPr lang="en-US" dirty="0"/>
              <a:t>Financial difficulties</a:t>
            </a:r>
          </a:p>
          <a:p>
            <a:pPr fontAlgn="t"/>
            <a:r>
              <a:rPr lang="en-US" dirty="0"/>
              <a:t>Greater chances of being unemployed or not getting good jobs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870858" y="5695950"/>
            <a:ext cx="518538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/>
              <a:t>opiate: used in medicine for inducing sleep and relieving pain</a:t>
            </a:r>
          </a:p>
          <a:p>
            <a:endParaRPr lang="en-US" sz="1100" dirty="0"/>
          </a:p>
          <a:p>
            <a:r>
              <a:rPr lang="en-US" sz="1100" dirty="0"/>
              <a:t>Unemployed:  of a person) without a paid job but available to work</a:t>
            </a:r>
          </a:p>
          <a:p>
            <a:endParaRPr lang="en-US" sz="1100" dirty="0"/>
          </a:p>
          <a:p>
            <a:r>
              <a:rPr lang="en-US" sz="1000" dirty="0"/>
              <a:t>mental health disorder characterized by disregard for other people.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06025" y="4667250"/>
            <a:ext cx="2085975" cy="21907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b="9985"/>
          <a:stretch/>
        </p:blipFill>
        <p:spPr>
          <a:xfrm>
            <a:off x="0" y="-14028"/>
            <a:ext cx="2621061" cy="206586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61465" y="0"/>
            <a:ext cx="2330535" cy="2142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2096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What are the consequences if Caught using/Selling Marijuana?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11854" y="1916780"/>
            <a:ext cx="10131425" cy="3649133"/>
          </a:xfrm>
        </p:spPr>
        <p:txBody>
          <a:bodyPr/>
          <a:lstStyle/>
          <a:p>
            <a:r>
              <a:rPr lang="en-US" dirty="0"/>
              <a:t>If you get caught using weed the judge can send you to jail</a:t>
            </a:r>
          </a:p>
          <a:p>
            <a:r>
              <a:rPr lang="en-US" dirty="0"/>
              <a:t>You also can get fined 2,000 dollars</a:t>
            </a:r>
          </a:p>
          <a:p>
            <a:r>
              <a:rPr lang="en-US" dirty="0"/>
              <a:t>If you do not get jail time you can get probation</a:t>
            </a:r>
          </a:p>
          <a:p>
            <a:r>
              <a:rPr lang="en-US" sz="1050" dirty="0"/>
              <a:t>Probation- the release of an offender from detention, subject to a period of good behavior under supervision.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1147" y="4088296"/>
            <a:ext cx="2305879" cy="27550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088296"/>
            <a:ext cx="2769704" cy="27697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58469" y="4101067"/>
            <a:ext cx="3233531" cy="2756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73694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6476F"/>
      </a:dk2>
      <a:lt2>
        <a:srgbClr val="EBEBEB"/>
      </a:lt2>
      <a:accent1>
        <a:srgbClr val="E5B458"/>
      </a:accent1>
      <a:accent2>
        <a:srgbClr val="F77754"/>
      </a:accent2>
      <a:accent3>
        <a:srgbClr val="D8507E"/>
      </a:accent3>
      <a:accent4>
        <a:srgbClr val="BC70EE"/>
      </a:accent4>
      <a:accent5>
        <a:srgbClr val="3CA2E2"/>
      </a:accent5>
      <a:accent6>
        <a:srgbClr val="91BF77"/>
      </a:accent6>
      <a:hlink>
        <a:srgbClr val="71DDAB"/>
      </a:hlink>
      <a:folHlink>
        <a:srgbClr val="A6E4C7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B36E0D05-787B-4C61-8268-2D6C1FBEDA3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521</TotalTime>
  <Words>655</Words>
  <Application>Microsoft Office PowerPoint</Application>
  <PresentationFormat>Widescreen</PresentationFormat>
  <Paragraphs>85</Paragraphs>
  <Slides>13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Celestial</vt:lpstr>
      <vt:lpstr>Marijuana </vt:lpstr>
      <vt:lpstr> What are street Names/Slang terms?</vt:lpstr>
      <vt:lpstr>What is Marijuana?</vt:lpstr>
      <vt:lpstr>What does marijuana look like?</vt:lpstr>
      <vt:lpstr>How Is it administered?</vt:lpstr>
      <vt:lpstr>What is it origin?</vt:lpstr>
      <vt:lpstr>Short term effects</vt:lpstr>
      <vt:lpstr>Long term effects</vt:lpstr>
      <vt:lpstr>What are the consequences if Caught using/Selling Marijuana?</vt:lpstr>
      <vt:lpstr>What Is the cost of marijuana?</vt:lpstr>
      <vt:lpstr>Is Marijuana an Addiction?</vt:lpstr>
      <vt:lpstr>PowerPoint Presentation</vt:lpstr>
      <vt:lpstr>Bibliography </vt:lpstr>
    </vt:vector>
  </TitlesOfParts>
  <Company>WCS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Marijuana</dc:title>
  <dc:creator>Windows User</dc:creator>
  <cp:lastModifiedBy>Donya Augustin</cp:lastModifiedBy>
  <cp:revision>38</cp:revision>
  <cp:lastPrinted>2016-12-06T04:50:41Z</cp:lastPrinted>
  <dcterms:created xsi:type="dcterms:W3CDTF">2016-11-30T16:18:56Z</dcterms:created>
  <dcterms:modified xsi:type="dcterms:W3CDTF">2016-12-07T16:59:31Z</dcterms:modified>
</cp:coreProperties>
</file>