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2" r:id="rId15"/>
    <p:sldId id="268" r:id="rId16"/>
    <p:sldId id="269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55" autoAdjust="0"/>
    <p:restoredTop sz="94660"/>
  </p:normalViewPr>
  <p:slideViewPr>
    <p:cSldViewPr snapToGrid="0">
      <p:cViewPr varScale="1">
        <p:scale>
          <a:sx n="47" d="100"/>
          <a:sy n="47" d="100"/>
        </p:scale>
        <p:origin x="-126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major muscles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FITNESS FOR LIFE</a:t>
            </a:r>
          </a:p>
          <a:p>
            <a:r>
              <a:rPr lang="en-US" dirty="0" smtClean="0"/>
              <a:t>MS. MCLEAN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567" y="1269402"/>
            <a:ext cx="7378401" cy="5002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08960" y="925158"/>
            <a:ext cx="151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PECTORIALIS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0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3545" y="580913"/>
            <a:ext cx="5970494" cy="59704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33195" y="1645920"/>
            <a:ext cx="2098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ANTERIOR TIBIALIS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3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688" y="882128"/>
            <a:ext cx="10872165" cy="51851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9868" y="54864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OBLIQUES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2339" y="785308"/>
            <a:ext cx="5299934" cy="52999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398" y="2775472"/>
            <a:ext cx="192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ERECTOR SPINAE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6838" y="540124"/>
            <a:ext cx="5052563" cy="54023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0466" y="1355464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TRICEPS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3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012" y="1140311"/>
            <a:ext cx="180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WRIST FLEXORS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479" y="2700170"/>
            <a:ext cx="8088525" cy="258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3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2946" y="634702"/>
            <a:ext cx="5472056" cy="54720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0612" y="2119257"/>
            <a:ext cx="227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RECTUS ABDOMINIS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2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5465" y="570156"/>
            <a:ext cx="3736581" cy="57390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7586" y="1065007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BICEPS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6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959" y="1570617"/>
            <a:ext cx="9673782" cy="4613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7139" y="731520"/>
            <a:ext cx="237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LASTISSMUS DORSI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09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3444" y="935915"/>
            <a:ext cx="6820112" cy="51600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6386" y="1581374"/>
            <a:ext cx="118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DELTOIDS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5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558" y="892886"/>
            <a:ext cx="10456432" cy="5228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2939" y="430306"/>
            <a:ext cx="258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HAMSTRINGS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3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637" y="2281237"/>
            <a:ext cx="1990725" cy="22955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8831" y="871369"/>
            <a:ext cx="4717364" cy="5439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309" y="2725586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GASTROCNEMIUS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5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305" y="946673"/>
            <a:ext cx="5527722" cy="55277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39836" y="577341"/>
            <a:ext cx="2546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STERNOCLEOMASTOID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0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344" y="1032734"/>
            <a:ext cx="10669157" cy="50883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15031" y="48409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TRAPEZIUS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9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9527" y="602428"/>
            <a:ext cx="4606887" cy="58569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1976" y="2345166"/>
            <a:ext cx="302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QUADRICEPS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6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380" y="2323653"/>
            <a:ext cx="10698735" cy="32595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6541" y="2173045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WRIST EXTENSORS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103</TotalTime>
  <Words>30</Words>
  <Application>Microsoft Office PowerPoint</Application>
  <PresentationFormat>Custom</PresentationFormat>
  <Paragraphs>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Basis</vt:lpstr>
      <vt:lpstr>major muscles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major muscles</dc:title>
  <dc:creator>Windows User</dc:creator>
  <cp:lastModifiedBy>warren</cp:lastModifiedBy>
  <cp:revision>8</cp:revision>
  <dcterms:created xsi:type="dcterms:W3CDTF">2016-10-18T18:08:09Z</dcterms:created>
  <dcterms:modified xsi:type="dcterms:W3CDTF">2016-10-19T13:48:08Z</dcterms:modified>
</cp:coreProperties>
</file>