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1EF58-43F5-4E5D-8EB6-F3551A66A89E}" type="datetimeFigureOut">
              <a:rPr lang="en-US" smtClean="0"/>
              <a:t>5/27/2016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EFB8E-9E7F-42F2-AADD-92D7C8C237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1EF58-43F5-4E5D-8EB6-F3551A66A89E}" type="datetimeFigureOut">
              <a:rPr lang="en-US" smtClean="0"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EFB8E-9E7F-42F2-AADD-92D7C8C237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1EF58-43F5-4E5D-8EB6-F3551A66A89E}" type="datetimeFigureOut">
              <a:rPr lang="en-US" smtClean="0"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EFB8E-9E7F-42F2-AADD-92D7C8C237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1EF58-43F5-4E5D-8EB6-F3551A66A89E}" type="datetimeFigureOut">
              <a:rPr lang="en-US" smtClean="0"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EFB8E-9E7F-42F2-AADD-92D7C8C237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1EF58-43F5-4E5D-8EB6-F3551A66A89E}" type="datetimeFigureOut">
              <a:rPr lang="en-US" smtClean="0"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EFB8E-9E7F-42F2-AADD-92D7C8C237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1EF58-43F5-4E5D-8EB6-F3551A66A89E}" type="datetimeFigureOut">
              <a:rPr lang="en-US" smtClean="0"/>
              <a:t>5/27/2016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EFB8E-9E7F-42F2-AADD-92D7C8C237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1EF58-43F5-4E5D-8EB6-F3551A66A89E}" type="datetimeFigureOut">
              <a:rPr lang="en-US" smtClean="0"/>
              <a:t>5/27/2016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EFB8E-9E7F-42F2-AADD-92D7C8C237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1EF58-43F5-4E5D-8EB6-F3551A66A89E}" type="datetimeFigureOut">
              <a:rPr lang="en-US" smtClean="0"/>
              <a:t>5/27/2016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EFB8E-9E7F-42F2-AADD-92D7C8C237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1EF58-43F5-4E5D-8EB6-F3551A66A89E}" type="datetimeFigureOut">
              <a:rPr lang="en-US" smtClean="0"/>
              <a:t>5/27/2016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EFB8E-9E7F-42F2-AADD-92D7C8C237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1EF58-43F5-4E5D-8EB6-F3551A66A89E}" type="datetimeFigureOut">
              <a:rPr lang="en-US" smtClean="0"/>
              <a:t>5/27/2016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EFB8E-9E7F-42F2-AADD-92D7C8C237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341EF58-43F5-4E5D-8EB6-F3551A66A89E}" type="datetimeFigureOut">
              <a:rPr lang="en-US" smtClean="0"/>
              <a:t>5/27/2016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4EFB8E-9E7F-42F2-AADD-92D7C8C237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341EF58-43F5-4E5D-8EB6-F3551A66A89E}" type="datetimeFigureOut">
              <a:rPr lang="en-US" smtClean="0"/>
              <a:t>5/27/2016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4EFB8E-9E7F-42F2-AADD-92D7C8C23717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LJbrLSU2Tk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freeworld.org/drugfacts/lsd.html" TargetMode="External"/><Relationship Id="rId2" Type="http://schemas.openxmlformats.org/officeDocument/2006/relationships/hyperlink" Target="http://www.dependency.net/learn/lsd/#I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nswers.yahoo.com/question/index?qid=20070512110408AABkZW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2127504"/>
          </a:xfrm>
        </p:spPr>
        <p:txBody>
          <a:bodyPr/>
          <a:lstStyle/>
          <a:p>
            <a:pPr algn="ctr"/>
            <a:r>
              <a:rPr lang="en-US" sz="11500" dirty="0" smtClean="0"/>
              <a:t>LSD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848600" cy="2514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Hailey </a:t>
            </a:r>
            <a:r>
              <a:rPr lang="en-US" sz="3200" dirty="0" err="1" smtClean="0"/>
              <a:t>Roffe</a:t>
            </a:r>
            <a:r>
              <a:rPr lang="en-US" sz="3200" dirty="0" smtClean="0"/>
              <a:t>, Tayler Jackson, </a:t>
            </a:r>
            <a:r>
              <a:rPr lang="en-US" sz="3200" dirty="0" err="1" smtClean="0"/>
              <a:t>Sharleen</a:t>
            </a:r>
            <a:r>
              <a:rPr lang="en-US" sz="3200" dirty="0" smtClean="0"/>
              <a:t> Nona</a:t>
            </a:r>
          </a:p>
          <a:p>
            <a:pPr algn="ctr"/>
            <a:r>
              <a:rPr lang="en-US" sz="3200" dirty="0" smtClean="0"/>
              <a:t>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hour</a:t>
            </a:r>
          </a:p>
          <a:p>
            <a:pPr algn="ctr"/>
            <a:r>
              <a:rPr lang="en-US" sz="3200" dirty="0" smtClean="0"/>
              <a:t>Ms. McLean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6" y="2133600"/>
            <a:ext cx="3217334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0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is LSD?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Ranges from $10 to $40 ; it depends on the dealer and how much you buy</a:t>
            </a:r>
          </a:p>
          <a:p>
            <a:r>
              <a:rPr lang="en-US" dirty="0" smtClean="0"/>
              <a:t>At wholesale it goes for $3000 per gram</a:t>
            </a:r>
            <a:r>
              <a:rPr lang="en-US" smtClean="0"/>
              <a:t>, which </a:t>
            </a:r>
            <a:r>
              <a:rPr lang="en-US" dirty="0" smtClean="0"/>
              <a:t>is enough for 10,000 hits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31771"/>
            <a:ext cx="4114800" cy="2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5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addictive?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LSD is not considered a highly addictive drug</a:t>
            </a:r>
          </a:p>
          <a:p>
            <a:r>
              <a:rPr lang="en-US" dirty="0" smtClean="0"/>
              <a:t>It doesn’t produce the cravings associated with physical addiction</a:t>
            </a:r>
          </a:p>
          <a:p>
            <a:r>
              <a:rPr lang="en-US" dirty="0" smtClean="0"/>
              <a:t>Most people stop using it on their own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6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www.youtube.com/watch?v=LJbrLSU2Tk4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4648200" cy="260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8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http://www.dependency.net/learn/lsd/#</a:t>
            </a:r>
            <a:r>
              <a:rPr lang="en-US" sz="2400" dirty="0" smtClean="0">
                <a:hlinkClick r:id="rId2"/>
              </a:rPr>
              <a:t>Is</a:t>
            </a:r>
            <a:endParaRPr lang="en-US" sz="2400" dirty="0" smtClean="0"/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www.drugfreeworld.org/drugfacts/lsd.html</a:t>
            </a:r>
            <a:endParaRPr lang="en-US" sz="2400" dirty="0" smtClean="0"/>
          </a:p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answers.yahoo.com/question/index?qid=20070512110408AABkZWb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Street Names for LSD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Acid</a:t>
            </a:r>
          </a:p>
          <a:p>
            <a:r>
              <a:rPr lang="en-US" dirty="0" smtClean="0"/>
              <a:t>Tabs</a:t>
            </a:r>
          </a:p>
          <a:p>
            <a:r>
              <a:rPr lang="en-US" dirty="0" err="1" smtClean="0"/>
              <a:t>Shrooms</a:t>
            </a:r>
            <a:endParaRPr lang="en-US" dirty="0" smtClean="0"/>
          </a:p>
          <a:p>
            <a:r>
              <a:rPr lang="en-US" dirty="0" smtClean="0"/>
              <a:t>Lucy</a:t>
            </a:r>
          </a:p>
          <a:p>
            <a:r>
              <a:rPr lang="en-US" dirty="0"/>
              <a:t>California </a:t>
            </a:r>
            <a:r>
              <a:rPr lang="en-US" dirty="0" smtClean="0"/>
              <a:t>Sunshine</a:t>
            </a:r>
          </a:p>
          <a:p>
            <a:r>
              <a:rPr lang="en-US" dirty="0" smtClean="0"/>
              <a:t>Dots</a:t>
            </a:r>
          </a:p>
          <a:p>
            <a:r>
              <a:rPr lang="en-US" dirty="0" smtClean="0"/>
              <a:t>Zen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4" y="1676400"/>
            <a:ext cx="4343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5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Lsd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LSD is a synthetic crystalline compound, lysergic acid diethylamide, that is a potent hallucinogenic drug.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5181600" cy="272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5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look like?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19600"/>
            <a:ext cx="2743200" cy="19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1491342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LSD most often comes in “tabs”, which are bright, colorful pieces of paper that are soaked with the drug.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the tab tastes like anything but paper, it is bad and you should spit it 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 smell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Also comes in cubes and gel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1725"/>
            <a:ext cx="2209800" cy="157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2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administrated?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Most often it is taken orally.</a:t>
            </a:r>
          </a:p>
          <a:p>
            <a:r>
              <a:rPr lang="en-US" sz="3600" dirty="0" smtClean="0"/>
              <a:t> Gelatin and liquid can be put in the eyes.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3790950" cy="26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5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LSD come from? How is it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is manufactured from lysergic acid, which is found in ergot fungus that grows on rye and other grains.</a:t>
            </a:r>
          </a:p>
          <a:p>
            <a:r>
              <a:rPr lang="en-US" sz="2800" dirty="0" smtClean="0"/>
              <a:t>Albert Hofmann, Switzerland, in 1938 created it to help with headaches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2057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short term effects?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physical effects include dilated pupils, higher body temp., increased heart rates and blood pressure, sweating, loss of appetite, sleeplessness, dry mouth, and tremors.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4038600" cy="2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2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effects?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LSD users experience flashbacks, recurrence of certain aspects of a persons experiences even if the user doesn’t take the drug again.</a:t>
            </a:r>
          </a:p>
          <a:p>
            <a:r>
              <a:rPr lang="en-US" dirty="0" smtClean="0"/>
              <a:t>Flashbacks occur without warning, and may occur within a few days or over a year.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57725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10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/>
              <a:t>What are the legal consequences if you are caught buying or selling?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391400" cy="4069560"/>
          </a:xfrm>
        </p:spPr>
        <p:txBody>
          <a:bodyPr/>
          <a:lstStyle/>
          <a:p>
            <a:r>
              <a:rPr lang="en-US" sz="2400" dirty="0" smtClean="0"/>
              <a:t>If you care caught in possession of or selling 1-9 grams mixture,</a:t>
            </a:r>
          </a:p>
          <a:p>
            <a:r>
              <a:rPr lang="en-US" dirty="0" smtClean="0"/>
              <a:t>First offence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2000" dirty="0" smtClean="0"/>
              <a:t>-between 5-40 years in jail</a:t>
            </a:r>
          </a:p>
          <a:p>
            <a:pPr marL="6858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- if death or serious injury, no less than 20 years or more than life</a:t>
            </a:r>
          </a:p>
          <a:p>
            <a:r>
              <a:rPr lang="en-US" dirty="0" smtClean="0"/>
              <a:t>Second offence</a:t>
            </a:r>
          </a:p>
          <a:p>
            <a:pPr marL="68580" indent="0">
              <a:buNone/>
            </a:pPr>
            <a:r>
              <a:rPr lang="en-US" dirty="0" smtClean="0"/>
              <a:t>     </a:t>
            </a:r>
            <a:r>
              <a:rPr lang="en-US" sz="2000" dirty="0" smtClean="0"/>
              <a:t>-no less than 10 years, no more than life in jail</a:t>
            </a:r>
          </a:p>
          <a:p>
            <a:pPr marL="68580" indent="0">
              <a:buNone/>
            </a:pPr>
            <a:r>
              <a:rPr lang="en-US" sz="2000" dirty="0" smtClean="0"/>
              <a:t>        -If death or serious injury life imprisonment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80857"/>
            <a:ext cx="27035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162</TotalTime>
  <Words>418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LSD</vt:lpstr>
      <vt:lpstr>Street Names for LSD</vt:lpstr>
      <vt:lpstr>What is Lsd?</vt:lpstr>
      <vt:lpstr>What does it look like?</vt:lpstr>
      <vt:lpstr>How is it administrated?</vt:lpstr>
      <vt:lpstr>Where did LSD come from? How is it made?</vt:lpstr>
      <vt:lpstr>What are the short term effects?</vt:lpstr>
      <vt:lpstr>Long term effects?</vt:lpstr>
      <vt:lpstr>What are the legal consequences if you are caught buying or selling? </vt:lpstr>
      <vt:lpstr>How much is LSD?</vt:lpstr>
      <vt:lpstr>Is it addictive?</vt:lpstr>
      <vt:lpstr>VIDEO</vt:lpstr>
      <vt:lpstr>Bibliography 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2016-05-16T15:52:35Z</dcterms:created>
  <dcterms:modified xsi:type="dcterms:W3CDTF">2016-05-27T13:05:40Z</dcterms:modified>
</cp:coreProperties>
</file>