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4"/>
  </p:notesMasterIdLst>
  <p:handoutMasterIdLst>
    <p:handoutMasterId r:id="rId15"/>
  </p:handoutMasterIdLst>
  <p:sldIdLst>
    <p:sldId id="256" r:id="rId2"/>
    <p:sldId id="267" r:id="rId3"/>
    <p:sldId id="258" r:id="rId4"/>
    <p:sldId id="259" r:id="rId5"/>
    <p:sldId id="260" r:id="rId6"/>
    <p:sldId id="268" r:id="rId7"/>
    <p:sldId id="261" r:id="rId8"/>
    <p:sldId id="269" r:id="rId9"/>
    <p:sldId id="270" r:id="rId10"/>
    <p:sldId id="265" r:id="rId11"/>
    <p:sldId id="266" r:id="rId12"/>
    <p:sldId id="271"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2160" autoAdjust="0"/>
  </p:normalViewPr>
  <p:slideViewPr>
    <p:cSldViewPr snapToGrid="0">
      <p:cViewPr varScale="1">
        <p:scale>
          <a:sx n="88" d="100"/>
          <a:sy n="88" d="100"/>
        </p:scale>
        <p:origin x="120" y="150"/>
      </p:cViewPr>
      <p:guideLst>
        <p:guide pos="3840"/>
        <p:guide orient="horz" pos="2160"/>
      </p:guideLst>
    </p:cSldViewPr>
  </p:slideViewPr>
  <p:notesTextViewPr>
    <p:cViewPr>
      <p:scale>
        <a:sx n="1" d="1"/>
        <a:sy n="1" d="1"/>
      </p:scale>
      <p:origin x="0" y="0"/>
    </p:cViewPr>
  </p:notesTextViewPr>
  <p:notesViewPr>
    <p:cSldViewPr snapToGrid="0">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32F1C4-CE23-4B17-8F24-BE6AC62B5DD2}" type="doc">
      <dgm:prSet loTypeId="urn:microsoft.com/office/officeart/2005/8/layout/hList1" loCatId="list" qsTypeId="urn:microsoft.com/office/officeart/2005/8/quickstyle/simple1" qsCatId="simple" csTypeId="urn:microsoft.com/office/officeart/2005/8/colors/accent1_1" csCatId="accent1" phldr="1"/>
      <dgm:spPr/>
      <dgm:t>
        <a:bodyPr/>
        <a:lstStyle/>
        <a:p>
          <a:endParaRPr lang="en-US"/>
        </a:p>
      </dgm:t>
    </dgm:pt>
    <dgm:pt modelId="{75151AD3-56D0-4892-9CC3-0245E0F61F03}">
      <dgm:prSet phldrT="[Text]"/>
      <dgm:spPr/>
      <dgm:t>
        <a:bodyPr/>
        <a:lstStyle/>
        <a:p>
          <a:r>
            <a:rPr lang="en-US" dirty="0" smtClean="0"/>
            <a:t>How</a:t>
          </a:r>
          <a:r>
            <a:rPr lang="en-US" baseline="0" dirty="0" smtClean="0"/>
            <a:t> its administered</a:t>
          </a:r>
          <a:endParaRPr lang="en-US" dirty="0"/>
        </a:p>
      </dgm:t>
    </dgm:pt>
    <dgm:pt modelId="{251E6184-4BAA-4DDB-A10B-FABA4B4EC6AC}" type="parTrans" cxnId="{B3DE65D2-24BB-4268-AA0A-53ADA4D0C0D3}">
      <dgm:prSet/>
      <dgm:spPr/>
      <dgm:t>
        <a:bodyPr/>
        <a:lstStyle/>
        <a:p>
          <a:endParaRPr lang="en-US"/>
        </a:p>
      </dgm:t>
    </dgm:pt>
    <dgm:pt modelId="{8D6B5241-E3C8-447A-AED6-C9C8EC5B134E}" type="sibTrans" cxnId="{B3DE65D2-24BB-4268-AA0A-53ADA4D0C0D3}">
      <dgm:prSet/>
      <dgm:spPr/>
      <dgm:t>
        <a:bodyPr/>
        <a:lstStyle/>
        <a:p>
          <a:endParaRPr lang="en-US"/>
        </a:p>
      </dgm:t>
    </dgm:pt>
    <dgm:pt modelId="{C8B9AACC-6090-4E93-B112-FEF419B2C8C0}">
      <dgm:prSet phldrT="[Text]"/>
      <dgm:spPr/>
      <dgm:t>
        <a:bodyPr/>
        <a:lstStyle/>
        <a:p>
          <a:r>
            <a:rPr lang="en-US" dirty="0" smtClean="0"/>
            <a:t>How long will it take to effect you</a:t>
          </a:r>
          <a:endParaRPr lang="en-US" dirty="0"/>
        </a:p>
      </dgm:t>
    </dgm:pt>
    <dgm:pt modelId="{A7E617ED-9935-4663-8F3F-C5929E3D596D}" type="parTrans" cxnId="{0839064A-C0A4-4793-98C9-AD59CECDA429}">
      <dgm:prSet/>
      <dgm:spPr/>
      <dgm:t>
        <a:bodyPr/>
        <a:lstStyle/>
        <a:p>
          <a:endParaRPr lang="en-US"/>
        </a:p>
      </dgm:t>
    </dgm:pt>
    <dgm:pt modelId="{189DEA9E-C25E-4034-8501-E0959F0E50DA}" type="sibTrans" cxnId="{0839064A-C0A4-4793-98C9-AD59CECDA429}">
      <dgm:prSet/>
      <dgm:spPr/>
      <dgm:t>
        <a:bodyPr/>
        <a:lstStyle/>
        <a:p>
          <a:endParaRPr lang="en-US"/>
        </a:p>
      </dgm:t>
    </dgm:pt>
    <dgm:pt modelId="{C5E6BC8D-1A4E-42C8-8E2C-7EC17FC2E1D1}">
      <dgm:prSet phldrT="[Text]"/>
      <dgm:spPr/>
      <dgm:t>
        <a:bodyPr/>
        <a:lstStyle/>
        <a:p>
          <a:r>
            <a:rPr lang="en-US" dirty="0" smtClean="0"/>
            <a:t>How long it lasts </a:t>
          </a:r>
          <a:endParaRPr lang="en-US" dirty="0"/>
        </a:p>
      </dgm:t>
    </dgm:pt>
    <dgm:pt modelId="{D540C9D5-0D0F-4ED0-A8C6-5122EF89E0B8}" type="parTrans" cxnId="{B8151A82-97B0-4A6B-96BC-6914694D949A}">
      <dgm:prSet/>
      <dgm:spPr/>
      <dgm:t>
        <a:bodyPr/>
        <a:lstStyle/>
        <a:p>
          <a:endParaRPr lang="en-US"/>
        </a:p>
      </dgm:t>
    </dgm:pt>
    <dgm:pt modelId="{3984F889-9155-4B34-8DCE-A8EECAF129A9}" type="sibTrans" cxnId="{B8151A82-97B0-4A6B-96BC-6914694D949A}">
      <dgm:prSet/>
      <dgm:spPr/>
      <dgm:t>
        <a:bodyPr/>
        <a:lstStyle/>
        <a:p>
          <a:endParaRPr lang="en-US"/>
        </a:p>
      </dgm:t>
    </dgm:pt>
    <dgm:pt modelId="{DD879645-BB58-407B-A47E-D1FA7C57DE19}">
      <dgm:prSet phldrT="[Text]" custT="1"/>
      <dgm:spPr/>
      <dgm:t>
        <a:bodyPr/>
        <a:lstStyle/>
        <a:p>
          <a:r>
            <a:rPr lang="en-US" sz="1800" dirty="0" smtClean="0"/>
            <a:t>Snorting-taking it through the nose </a:t>
          </a:r>
          <a:endParaRPr lang="en-US" sz="1800" dirty="0"/>
        </a:p>
      </dgm:t>
    </dgm:pt>
    <dgm:pt modelId="{DF9B7292-02E2-428F-9384-E2F91AD9145A}" type="parTrans" cxnId="{E0E559EE-F745-4296-9764-8F9C3499296E}">
      <dgm:prSet/>
      <dgm:spPr/>
      <dgm:t>
        <a:bodyPr/>
        <a:lstStyle/>
        <a:p>
          <a:endParaRPr lang="en-US"/>
        </a:p>
      </dgm:t>
    </dgm:pt>
    <dgm:pt modelId="{888118AD-0CFE-47C8-B0CF-5D705BEE4271}" type="sibTrans" cxnId="{E0E559EE-F745-4296-9764-8F9C3499296E}">
      <dgm:prSet/>
      <dgm:spPr/>
      <dgm:t>
        <a:bodyPr/>
        <a:lstStyle/>
        <a:p>
          <a:endParaRPr lang="en-US"/>
        </a:p>
      </dgm:t>
    </dgm:pt>
    <dgm:pt modelId="{C923180A-1F5E-4EDF-B1B4-BF296491DA39}">
      <dgm:prSet phldrT="[Text]" custT="1"/>
      <dgm:spPr/>
      <dgm:t>
        <a:bodyPr/>
        <a:lstStyle/>
        <a:p>
          <a:r>
            <a:rPr lang="en-US" sz="1600" dirty="0" smtClean="0"/>
            <a:t>Snorting- 5-10 minutes to take into effect</a:t>
          </a:r>
          <a:endParaRPr lang="en-US" sz="2600" dirty="0"/>
        </a:p>
      </dgm:t>
    </dgm:pt>
    <dgm:pt modelId="{64CF54F0-ABE1-4118-8E0E-503764491476}" type="parTrans" cxnId="{BCE5DB3A-467D-498D-996F-34F511A90A5C}">
      <dgm:prSet/>
      <dgm:spPr/>
      <dgm:t>
        <a:bodyPr/>
        <a:lstStyle/>
        <a:p>
          <a:endParaRPr lang="en-US"/>
        </a:p>
      </dgm:t>
    </dgm:pt>
    <dgm:pt modelId="{EAFD4255-150B-483D-854A-FCFF3E1C3818}" type="sibTrans" cxnId="{BCE5DB3A-467D-498D-996F-34F511A90A5C}">
      <dgm:prSet/>
      <dgm:spPr/>
      <dgm:t>
        <a:bodyPr/>
        <a:lstStyle/>
        <a:p>
          <a:endParaRPr lang="en-US"/>
        </a:p>
      </dgm:t>
    </dgm:pt>
    <dgm:pt modelId="{09E2EDBB-FB3E-4B60-875C-23AF617F3985}">
      <dgm:prSet phldrT="[Text]" custT="1"/>
      <dgm:spPr/>
      <dgm:t>
        <a:bodyPr/>
        <a:lstStyle/>
        <a:p>
          <a:r>
            <a:rPr lang="en-US" sz="1600" dirty="0" smtClean="0"/>
            <a:t>Snorting- 20mins to an hour </a:t>
          </a:r>
          <a:endParaRPr lang="en-US" sz="1600" dirty="0"/>
        </a:p>
      </dgm:t>
    </dgm:pt>
    <dgm:pt modelId="{E5138E13-E922-4691-9380-87EA04CDF907}" type="parTrans" cxnId="{E4F42334-EB63-40DE-94BB-2D0F07F5D639}">
      <dgm:prSet/>
      <dgm:spPr/>
      <dgm:t>
        <a:bodyPr/>
        <a:lstStyle/>
        <a:p>
          <a:endParaRPr lang="en-US"/>
        </a:p>
      </dgm:t>
    </dgm:pt>
    <dgm:pt modelId="{12A8F3F2-3EA0-4A05-ADCA-5CBAB885E305}" type="sibTrans" cxnId="{E4F42334-EB63-40DE-94BB-2D0F07F5D639}">
      <dgm:prSet/>
      <dgm:spPr/>
      <dgm:t>
        <a:bodyPr/>
        <a:lstStyle/>
        <a:p>
          <a:endParaRPr lang="en-US"/>
        </a:p>
      </dgm:t>
    </dgm:pt>
    <dgm:pt modelId="{2394B685-4AFF-40A0-9976-6C0A8DDA44D6}">
      <dgm:prSet phldrT="[Text]" custT="1"/>
      <dgm:spPr/>
      <dgm:t>
        <a:bodyPr/>
        <a:lstStyle/>
        <a:p>
          <a:r>
            <a:rPr lang="en-US" sz="1800" dirty="0" smtClean="0"/>
            <a:t>Injected- using an needle into a vein </a:t>
          </a:r>
          <a:endParaRPr lang="en-US" sz="1800" dirty="0"/>
        </a:p>
      </dgm:t>
    </dgm:pt>
    <dgm:pt modelId="{15BA773C-753E-4279-B8A4-26B65D971393}" type="parTrans" cxnId="{E9D7F24B-EF11-43CB-83A7-ED215D9CD05D}">
      <dgm:prSet/>
      <dgm:spPr/>
      <dgm:t>
        <a:bodyPr/>
        <a:lstStyle/>
        <a:p>
          <a:endParaRPr lang="en-US"/>
        </a:p>
      </dgm:t>
    </dgm:pt>
    <dgm:pt modelId="{716D2A63-F8FF-4FE6-B2B0-407E4103AE4E}" type="sibTrans" cxnId="{E9D7F24B-EF11-43CB-83A7-ED215D9CD05D}">
      <dgm:prSet/>
      <dgm:spPr/>
      <dgm:t>
        <a:bodyPr/>
        <a:lstStyle/>
        <a:p>
          <a:endParaRPr lang="en-US"/>
        </a:p>
      </dgm:t>
    </dgm:pt>
    <dgm:pt modelId="{55992144-E1DA-41CB-98B6-81D6B9D36EAC}">
      <dgm:prSet phldrT="[Text]" custT="1"/>
      <dgm:spPr/>
      <dgm:t>
        <a:bodyPr/>
        <a:lstStyle/>
        <a:p>
          <a:r>
            <a:rPr lang="en-US" sz="1800" dirty="0" smtClean="0"/>
            <a:t>Dabbing- using finger after applying water or putting it in food or drinks </a:t>
          </a:r>
          <a:endParaRPr lang="en-US" sz="1800" dirty="0"/>
        </a:p>
      </dgm:t>
    </dgm:pt>
    <dgm:pt modelId="{6C9895A7-8D4B-4225-8C08-97AA9FC5D26B}" type="parTrans" cxnId="{6557131E-7490-40A9-8562-9C9F551534AF}">
      <dgm:prSet/>
      <dgm:spPr/>
      <dgm:t>
        <a:bodyPr/>
        <a:lstStyle/>
        <a:p>
          <a:endParaRPr lang="en-US"/>
        </a:p>
      </dgm:t>
    </dgm:pt>
    <dgm:pt modelId="{D7E49C0E-4276-4749-AD42-DBDFF437E14C}" type="sibTrans" cxnId="{6557131E-7490-40A9-8562-9C9F551534AF}">
      <dgm:prSet/>
      <dgm:spPr/>
      <dgm:t>
        <a:bodyPr/>
        <a:lstStyle/>
        <a:p>
          <a:endParaRPr lang="en-US"/>
        </a:p>
      </dgm:t>
    </dgm:pt>
    <dgm:pt modelId="{CE03C2D8-ECFA-4E60-B694-6A740C6DCB9D}">
      <dgm:prSet phldrT="[Text]" custT="1"/>
      <dgm:spPr/>
      <dgm:t>
        <a:bodyPr/>
        <a:lstStyle/>
        <a:p>
          <a:r>
            <a:rPr lang="en-US" sz="1800" dirty="0" smtClean="0"/>
            <a:t>Bombing-placed into a small portion of cigarette paper, shaped like that a ball that is swallowed </a:t>
          </a:r>
          <a:endParaRPr lang="en-US" sz="1800" dirty="0"/>
        </a:p>
      </dgm:t>
    </dgm:pt>
    <dgm:pt modelId="{E29B6788-2F8F-4EBA-A0A3-CDC4E289563F}" type="parTrans" cxnId="{52243B95-AA17-4674-A079-859045C378D5}">
      <dgm:prSet/>
      <dgm:spPr/>
      <dgm:t>
        <a:bodyPr/>
        <a:lstStyle/>
        <a:p>
          <a:endParaRPr lang="en-US"/>
        </a:p>
      </dgm:t>
    </dgm:pt>
    <dgm:pt modelId="{A06CA75B-DF3F-4AB2-BF33-1801AF115409}" type="sibTrans" cxnId="{52243B95-AA17-4674-A079-859045C378D5}">
      <dgm:prSet/>
      <dgm:spPr/>
      <dgm:t>
        <a:bodyPr/>
        <a:lstStyle/>
        <a:p>
          <a:endParaRPr lang="en-US"/>
        </a:p>
      </dgm:t>
    </dgm:pt>
    <dgm:pt modelId="{0C6FD3DE-2020-4C6B-9685-5B27ABC6763B}">
      <dgm:prSet phldrT="[Text]" custT="1"/>
      <dgm:spPr/>
      <dgm:t>
        <a:bodyPr/>
        <a:lstStyle/>
        <a:p>
          <a:r>
            <a:rPr lang="en-US" sz="1600" dirty="0" smtClean="0"/>
            <a:t>Injected- very quickly; within minutes. Very powerful</a:t>
          </a:r>
          <a:endParaRPr lang="en-US" sz="1600" dirty="0"/>
        </a:p>
      </dgm:t>
    </dgm:pt>
    <dgm:pt modelId="{0283A770-D9BA-49F9-B927-9320A8D3D4D4}" type="parTrans" cxnId="{7E2EA18D-D6AE-4BAF-B095-EB915142AAB4}">
      <dgm:prSet/>
      <dgm:spPr/>
      <dgm:t>
        <a:bodyPr/>
        <a:lstStyle/>
        <a:p>
          <a:endParaRPr lang="en-US"/>
        </a:p>
      </dgm:t>
    </dgm:pt>
    <dgm:pt modelId="{15D3DF80-3F2D-4B35-8049-A0886BACEA8C}" type="sibTrans" cxnId="{7E2EA18D-D6AE-4BAF-B095-EB915142AAB4}">
      <dgm:prSet/>
      <dgm:spPr/>
      <dgm:t>
        <a:bodyPr/>
        <a:lstStyle/>
        <a:p>
          <a:endParaRPr lang="en-US"/>
        </a:p>
      </dgm:t>
    </dgm:pt>
    <dgm:pt modelId="{811CF7F4-0D32-4F57-AFA5-EDE5BF20B4B3}">
      <dgm:prSet phldrT="[Text]" custT="1"/>
      <dgm:spPr/>
      <dgm:t>
        <a:bodyPr/>
        <a:lstStyle/>
        <a:p>
          <a:r>
            <a:rPr lang="en-US" sz="1600" dirty="0" smtClean="0"/>
            <a:t>Dabbing- quickly </a:t>
          </a:r>
          <a:endParaRPr lang="en-US" sz="1600" dirty="0"/>
        </a:p>
      </dgm:t>
    </dgm:pt>
    <dgm:pt modelId="{DE6C3C85-6FCF-408E-BE5C-FF5B005FDD5D}" type="parTrans" cxnId="{0AE6EB34-A9FF-4C30-A969-D53F220C7B92}">
      <dgm:prSet/>
      <dgm:spPr/>
      <dgm:t>
        <a:bodyPr/>
        <a:lstStyle/>
        <a:p>
          <a:endParaRPr lang="en-US"/>
        </a:p>
      </dgm:t>
    </dgm:pt>
    <dgm:pt modelId="{790E562F-A993-422E-99E9-13670351B433}" type="sibTrans" cxnId="{0AE6EB34-A9FF-4C30-A969-D53F220C7B92}">
      <dgm:prSet/>
      <dgm:spPr/>
      <dgm:t>
        <a:bodyPr/>
        <a:lstStyle/>
        <a:p>
          <a:endParaRPr lang="en-US"/>
        </a:p>
      </dgm:t>
    </dgm:pt>
    <dgm:pt modelId="{DEC9351F-B7A0-44BC-81B6-A88C70682EEF}">
      <dgm:prSet phldrT="[Text]" custT="1"/>
      <dgm:spPr/>
      <dgm:t>
        <a:bodyPr/>
        <a:lstStyle/>
        <a:p>
          <a:r>
            <a:rPr lang="en-US" sz="1600" dirty="0" smtClean="0"/>
            <a:t>Bombing- about an hour </a:t>
          </a:r>
          <a:endParaRPr lang="en-US" sz="1600" dirty="0"/>
        </a:p>
      </dgm:t>
    </dgm:pt>
    <dgm:pt modelId="{AB237B10-22B7-447C-82CA-0D9AD174A7F1}" type="parTrans" cxnId="{1A9FDD2E-E46B-43BD-B069-234EC3D78E3D}">
      <dgm:prSet/>
      <dgm:spPr/>
      <dgm:t>
        <a:bodyPr/>
        <a:lstStyle/>
        <a:p>
          <a:endParaRPr lang="en-US"/>
        </a:p>
      </dgm:t>
    </dgm:pt>
    <dgm:pt modelId="{D82AC7D6-1458-43C0-8D50-103EADC9E5DC}" type="sibTrans" cxnId="{1A9FDD2E-E46B-43BD-B069-234EC3D78E3D}">
      <dgm:prSet/>
      <dgm:spPr/>
      <dgm:t>
        <a:bodyPr/>
        <a:lstStyle/>
        <a:p>
          <a:endParaRPr lang="en-US"/>
        </a:p>
      </dgm:t>
    </dgm:pt>
    <dgm:pt modelId="{0C95F3A0-DC03-45D6-B125-E583ED3166C8}">
      <dgm:prSet phldrT="[Text]" custT="1"/>
      <dgm:spPr/>
      <dgm:t>
        <a:bodyPr/>
        <a:lstStyle/>
        <a:p>
          <a:r>
            <a:rPr lang="en-US" sz="1600" dirty="0" smtClean="0"/>
            <a:t>Injected- it ends very quickly </a:t>
          </a:r>
          <a:endParaRPr lang="en-US" sz="1600" dirty="0"/>
        </a:p>
      </dgm:t>
    </dgm:pt>
    <dgm:pt modelId="{B4C9DB1D-9C1A-4292-9372-17293B3C29C3}" type="parTrans" cxnId="{96D77D12-20F8-494B-966C-45BB3A6E3124}">
      <dgm:prSet/>
      <dgm:spPr/>
    </dgm:pt>
    <dgm:pt modelId="{0FC8390F-3B57-4488-8BB3-C2A5CDB32773}" type="sibTrans" cxnId="{96D77D12-20F8-494B-966C-45BB3A6E3124}">
      <dgm:prSet/>
      <dgm:spPr/>
    </dgm:pt>
    <dgm:pt modelId="{484E27F3-9829-4664-A9E6-312F115D36EA}">
      <dgm:prSet phldrT="[Text]" custT="1"/>
      <dgm:spPr/>
      <dgm:t>
        <a:bodyPr/>
        <a:lstStyle/>
        <a:p>
          <a:r>
            <a:rPr lang="en-US" sz="1600" dirty="0" smtClean="0"/>
            <a:t>Dabbing- depend on how much is taken </a:t>
          </a:r>
          <a:endParaRPr lang="en-US" sz="1600" dirty="0"/>
        </a:p>
      </dgm:t>
    </dgm:pt>
    <dgm:pt modelId="{5555984F-A3AC-4130-83B5-DDE281100110}" type="parTrans" cxnId="{88ABE48F-E6C6-43C0-89FC-0FFECD7C128E}">
      <dgm:prSet/>
      <dgm:spPr/>
    </dgm:pt>
    <dgm:pt modelId="{D1E09406-DFDD-4863-A953-56D8843761A8}" type="sibTrans" cxnId="{88ABE48F-E6C6-43C0-89FC-0FFECD7C128E}">
      <dgm:prSet/>
      <dgm:spPr/>
    </dgm:pt>
    <dgm:pt modelId="{CE444E58-8DFB-4F73-BDD0-199251BE31BD}">
      <dgm:prSet phldrT="[Text]" custT="1"/>
      <dgm:spPr/>
      <dgm:t>
        <a:bodyPr/>
        <a:lstStyle/>
        <a:p>
          <a:r>
            <a:rPr lang="en-US" sz="1600" dirty="0" smtClean="0"/>
            <a:t>Bombing-about 4 hours</a:t>
          </a:r>
          <a:endParaRPr lang="en-US" sz="1600" dirty="0"/>
        </a:p>
      </dgm:t>
    </dgm:pt>
    <dgm:pt modelId="{EA238023-0E7B-4145-893B-65B87360D872}" type="parTrans" cxnId="{901EAAFD-BF70-470B-820A-25FBAC59C89D}">
      <dgm:prSet/>
      <dgm:spPr/>
    </dgm:pt>
    <dgm:pt modelId="{ACA8695B-D924-4C63-9C21-124D1999383D}" type="sibTrans" cxnId="{901EAAFD-BF70-470B-820A-25FBAC59C89D}">
      <dgm:prSet/>
      <dgm:spPr/>
    </dgm:pt>
    <dgm:pt modelId="{D87BED67-81A6-4D17-8D17-E76427E1E33B}" type="pres">
      <dgm:prSet presAssocID="{C032F1C4-CE23-4B17-8F24-BE6AC62B5DD2}" presName="Name0" presStyleCnt="0">
        <dgm:presLayoutVars>
          <dgm:dir/>
          <dgm:animLvl val="lvl"/>
          <dgm:resizeHandles val="exact"/>
        </dgm:presLayoutVars>
      </dgm:prSet>
      <dgm:spPr/>
      <dgm:t>
        <a:bodyPr/>
        <a:lstStyle/>
        <a:p>
          <a:endParaRPr lang="en-US"/>
        </a:p>
      </dgm:t>
    </dgm:pt>
    <dgm:pt modelId="{3B4AE95A-9591-421D-A73D-8C752F096023}" type="pres">
      <dgm:prSet presAssocID="{75151AD3-56D0-4892-9CC3-0245E0F61F03}" presName="composite" presStyleCnt="0"/>
      <dgm:spPr/>
    </dgm:pt>
    <dgm:pt modelId="{BD651282-0938-422C-9E95-11E748D01F8C}" type="pres">
      <dgm:prSet presAssocID="{75151AD3-56D0-4892-9CC3-0245E0F61F03}" presName="parTx" presStyleLbl="alignNode1" presStyleIdx="0" presStyleCnt="3">
        <dgm:presLayoutVars>
          <dgm:chMax val="0"/>
          <dgm:chPref val="0"/>
          <dgm:bulletEnabled val="1"/>
        </dgm:presLayoutVars>
      </dgm:prSet>
      <dgm:spPr/>
      <dgm:t>
        <a:bodyPr/>
        <a:lstStyle/>
        <a:p>
          <a:endParaRPr lang="en-US"/>
        </a:p>
      </dgm:t>
    </dgm:pt>
    <dgm:pt modelId="{9B31B566-F93C-4932-9C27-2AC260B106B4}" type="pres">
      <dgm:prSet presAssocID="{75151AD3-56D0-4892-9CC3-0245E0F61F03}" presName="desTx" presStyleLbl="alignAccFollowNode1" presStyleIdx="0" presStyleCnt="3" custLinFactNeighborX="-103" custLinFactNeighborY="2290">
        <dgm:presLayoutVars>
          <dgm:bulletEnabled val="1"/>
        </dgm:presLayoutVars>
      </dgm:prSet>
      <dgm:spPr/>
      <dgm:t>
        <a:bodyPr/>
        <a:lstStyle/>
        <a:p>
          <a:endParaRPr lang="en-US"/>
        </a:p>
      </dgm:t>
    </dgm:pt>
    <dgm:pt modelId="{B63729D6-F3DB-48E7-93F1-D6F50BEF5888}" type="pres">
      <dgm:prSet presAssocID="{8D6B5241-E3C8-447A-AED6-C9C8EC5B134E}" presName="space" presStyleCnt="0"/>
      <dgm:spPr/>
    </dgm:pt>
    <dgm:pt modelId="{72AAB9C0-3B52-40E5-B9E7-00904F9DBA3A}" type="pres">
      <dgm:prSet presAssocID="{C8B9AACC-6090-4E93-B112-FEF419B2C8C0}" presName="composite" presStyleCnt="0"/>
      <dgm:spPr/>
    </dgm:pt>
    <dgm:pt modelId="{7C161E6A-A933-4F26-AC69-DB5355D2DFE6}" type="pres">
      <dgm:prSet presAssocID="{C8B9AACC-6090-4E93-B112-FEF419B2C8C0}" presName="parTx" presStyleLbl="alignNode1" presStyleIdx="1" presStyleCnt="3">
        <dgm:presLayoutVars>
          <dgm:chMax val="0"/>
          <dgm:chPref val="0"/>
          <dgm:bulletEnabled val="1"/>
        </dgm:presLayoutVars>
      </dgm:prSet>
      <dgm:spPr/>
      <dgm:t>
        <a:bodyPr/>
        <a:lstStyle/>
        <a:p>
          <a:endParaRPr lang="en-US"/>
        </a:p>
      </dgm:t>
    </dgm:pt>
    <dgm:pt modelId="{571D68AB-B350-4D5C-AB6A-ABC40C2D8986}" type="pres">
      <dgm:prSet presAssocID="{C8B9AACC-6090-4E93-B112-FEF419B2C8C0}" presName="desTx" presStyleLbl="alignAccFollowNode1" presStyleIdx="1" presStyleCnt="3">
        <dgm:presLayoutVars>
          <dgm:bulletEnabled val="1"/>
        </dgm:presLayoutVars>
      </dgm:prSet>
      <dgm:spPr/>
      <dgm:t>
        <a:bodyPr/>
        <a:lstStyle/>
        <a:p>
          <a:endParaRPr lang="en-US"/>
        </a:p>
      </dgm:t>
    </dgm:pt>
    <dgm:pt modelId="{F7B218AC-2FBD-4F6D-AFE8-3263399BC2F7}" type="pres">
      <dgm:prSet presAssocID="{189DEA9E-C25E-4034-8501-E0959F0E50DA}" presName="space" presStyleCnt="0"/>
      <dgm:spPr/>
    </dgm:pt>
    <dgm:pt modelId="{F7101213-BF46-4FD5-9C2C-E1DDF6F4C64B}" type="pres">
      <dgm:prSet presAssocID="{C5E6BC8D-1A4E-42C8-8E2C-7EC17FC2E1D1}" presName="composite" presStyleCnt="0"/>
      <dgm:spPr/>
    </dgm:pt>
    <dgm:pt modelId="{98493B2B-A905-429A-BAEF-6EBFD0668D83}" type="pres">
      <dgm:prSet presAssocID="{C5E6BC8D-1A4E-42C8-8E2C-7EC17FC2E1D1}" presName="parTx" presStyleLbl="alignNode1" presStyleIdx="2" presStyleCnt="3">
        <dgm:presLayoutVars>
          <dgm:chMax val="0"/>
          <dgm:chPref val="0"/>
          <dgm:bulletEnabled val="1"/>
        </dgm:presLayoutVars>
      </dgm:prSet>
      <dgm:spPr/>
      <dgm:t>
        <a:bodyPr/>
        <a:lstStyle/>
        <a:p>
          <a:endParaRPr lang="en-US"/>
        </a:p>
      </dgm:t>
    </dgm:pt>
    <dgm:pt modelId="{875AD089-2E66-469E-88C2-DFFE8330212E}" type="pres">
      <dgm:prSet presAssocID="{C5E6BC8D-1A4E-42C8-8E2C-7EC17FC2E1D1}" presName="desTx" presStyleLbl="alignAccFollowNode1" presStyleIdx="2" presStyleCnt="3" custLinFactNeighborX="103" custLinFactNeighborY="528">
        <dgm:presLayoutVars>
          <dgm:bulletEnabled val="1"/>
        </dgm:presLayoutVars>
      </dgm:prSet>
      <dgm:spPr/>
      <dgm:t>
        <a:bodyPr/>
        <a:lstStyle/>
        <a:p>
          <a:endParaRPr lang="en-US"/>
        </a:p>
      </dgm:t>
    </dgm:pt>
  </dgm:ptLst>
  <dgm:cxnLst>
    <dgm:cxn modelId="{A5C771A8-5982-496C-8BB1-DD6AA42FC231}" type="presOf" srcId="{C5E6BC8D-1A4E-42C8-8E2C-7EC17FC2E1D1}" destId="{98493B2B-A905-429A-BAEF-6EBFD0668D83}" srcOrd="0" destOrd="0" presId="urn:microsoft.com/office/officeart/2005/8/layout/hList1"/>
    <dgm:cxn modelId="{E9D7F24B-EF11-43CB-83A7-ED215D9CD05D}" srcId="{75151AD3-56D0-4892-9CC3-0245E0F61F03}" destId="{2394B685-4AFF-40A0-9976-6C0A8DDA44D6}" srcOrd="1" destOrd="0" parTransId="{15BA773C-753E-4279-B8A4-26B65D971393}" sibTransId="{716D2A63-F8FF-4FE6-B2B0-407E4103AE4E}"/>
    <dgm:cxn modelId="{6557131E-7490-40A9-8562-9C9F551534AF}" srcId="{75151AD3-56D0-4892-9CC3-0245E0F61F03}" destId="{55992144-E1DA-41CB-98B6-81D6B9D36EAC}" srcOrd="2" destOrd="0" parTransId="{6C9895A7-8D4B-4225-8C08-97AA9FC5D26B}" sibTransId="{D7E49C0E-4276-4749-AD42-DBDFF437E14C}"/>
    <dgm:cxn modelId="{C1B5EE36-59FB-4595-B499-AACED77EEF4A}" type="presOf" srcId="{55992144-E1DA-41CB-98B6-81D6B9D36EAC}" destId="{9B31B566-F93C-4932-9C27-2AC260B106B4}" srcOrd="0" destOrd="2" presId="urn:microsoft.com/office/officeart/2005/8/layout/hList1"/>
    <dgm:cxn modelId="{3BCD33B0-4D6F-4FB5-BE4D-FF382D6F0383}" type="presOf" srcId="{DEC9351F-B7A0-44BC-81B6-A88C70682EEF}" destId="{571D68AB-B350-4D5C-AB6A-ABC40C2D8986}" srcOrd="0" destOrd="3" presId="urn:microsoft.com/office/officeart/2005/8/layout/hList1"/>
    <dgm:cxn modelId="{E8D81469-988D-45B3-B9EA-2D2573365D3C}" type="presOf" srcId="{DD879645-BB58-407B-A47E-D1FA7C57DE19}" destId="{9B31B566-F93C-4932-9C27-2AC260B106B4}" srcOrd="0" destOrd="0" presId="urn:microsoft.com/office/officeart/2005/8/layout/hList1"/>
    <dgm:cxn modelId="{52243B95-AA17-4674-A079-859045C378D5}" srcId="{75151AD3-56D0-4892-9CC3-0245E0F61F03}" destId="{CE03C2D8-ECFA-4E60-B694-6A740C6DCB9D}" srcOrd="3" destOrd="0" parTransId="{E29B6788-2F8F-4EBA-A0A3-CDC4E289563F}" sibTransId="{A06CA75B-DF3F-4AB2-BF33-1801AF115409}"/>
    <dgm:cxn modelId="{7E2EA18D-D6AE-4BAF-B095-EB915142AAB4}" srcId="{C8B9AACC-6090-4E93-B112-FEF419B2C8C0}" destId="{0C6FD3DE-2020-4C6B-9685-5B27ABC6763B}" srcOrd="1" destOrd="0" parTransId="{0283A770-D9BA-49F9-B927-9320A8D3D4D4}" sibTransId="{15D3DF80-3F2D-4B35-8049-A0886BACEA8C}"/>
    <dgm:cxn modelId="{88ABE48F-E6C6-43C0-89FC-0FFECD7C128E}" srcId="{C5E6BC8D-1A4E-42C8-8E2C-7EC17FC2E1D1}" destId="{484E27F3-9829-4664-A9E6-312F115D36EA}" srcOrd="2" destOrd="0" parTransId="{5555984F-A3AC-4130-83B5-DDE281100110}" sibTransId="{D1E09406-DFDD-4863-A953-56D8843761A8}"/>
    <dgm:cxn modelId="{901EAAFD-BF70-470B-820A-25FBAC59C89D}" srcId="{C5E6BC8D-1A4E-42C8-8E2C-7EC17FC2E1D1}" destId="{CE444E58-8DFB-4F73-BDD0-199251BE31BD}" srcOrd="3" destOrd="0" parTransId="{EA238023-0E7B-4145-893B-65B87360D872}" sibTransId="{ACA8695B-D924-4C63-9C21-124D1999383D}"/>
    <dgm:cxn modelId="{1A9FDD2E-E46B-43BD-B069-234EC3D78E3D}" srcId="{C8B9AACC-6090-4E93-B112-FEF419B2C8C0}" destId="{DEC9351F-B7A0-44BC-81B6-A88C70682EEF}" srcOrd="3" destOrd="0" parTransId="{AB237B10-22B7-447C-82CA-0D9AD174A7F1}" sibTransId="{D82AC7D6-1458-43C0-8D50-103EADC9E5DC}"/>
    <dgm:cxn modelId="{D46A492A-F88B-416F-9F2A-F098B94B7025}" type="presOf" srcId="{484E27F3-9829-4664-A9E6-312F115D36EA}" destId="{875AD089-2E66-469E-88C2-DFFE8330212E}" srcOrd="0" destOrd="2" presId="urn:microsoft.com/office/officeart/2005/8/layout/hList1"/>
    <dgm:cxn modelId="{E4F42334-EB63-40DE-94BB-2D0F07F5D639}" srcId="{C5E6BC8D-1A4E-42C8-8E2C-7EC17FC2E1D1}" destId="{09E2EDBB-FB3E-4B60-875C-23AF617F3985}" srcOrd="0" destOrd="0" parTransId="{E5138E13-E922-4691-9380-87EA04CDF907}" sibTransId="{12A8F3F2-3EA0-4A05-ADCA-5CBAB885E305}"/>
    <dgm:cxn modelId="{D06E5B3B-00E8-4603-96E6-896A5BBFC63C}" type="presOf" srcId="{0C6FD3DE-2020-4C6B-9685-5B27ABC6763B}" destId="{571D68AB-B350-4D5C-AB6A-ABC40C2D8986}" srcOrd="0" destOrd="1" presId="urn:microsoft.com/office/officeart/2005/8/layout/hList1"/>
    <dgm:cxn modelId="{DB6C073C-8D0D-468E-A740-B7FD6B4B106D}" type="presOf" srcId="{C8B9AACC-6090-4E93-B112-FEF419B2C8C0}" destId="{7C161E6A-A933-4F26-AC69-DB5355D2DFE6}" srcOrd="0" destOrd="0" presId="urn:microsoft.com/office/officeart/2005/8/layout/hList1"/>
    <dgm:cxn modelId="{96D77D12-20F8-494B-966C-45BB3A6E3124}" srcId="{C5E6BC8D-1A4E-42C8-8E2C-7EC17FC2E1D1}" destId="{0C95F3A0-DC03-45D6-B125-E583ED3166C8}" srcOrd="1" destOrd="0" parTransId="{B4C9DB1D-9C1A-4292-9372-17293B3C29C3}" sibTransId="{0FC8390F-3B57-4488-8BB3-C2A5CDB32773}"/>
    <dgm:cxn modelId="{0839064A-C0A4-4793-98C9-AD59CECDA429}" srcId="{C032F1C4-CE23-4B17-8F24-BE6AC62B5DD2}" destId="{C8B9AACC-6090-4E93-B112-FEF419B2C8C0}" srcOrd="1" destOrd="0" parTransId="{A7E617ED-9935-4663-8F3F-C5929E3D596D}" sibTransId="{189DEA9E-C25E-4034-8501-E0959F0E50DA}"/>
    <dgm:cxn modelId="{C55140F9-8FB7-4843-9C39-528F8955E8FA}" type="presOf" srcId="{C032F1C4-CE23-4B17-8F24-BE6AC62B5DD2}" destId="{D87BED67-81A6-4D17-8D17-E76427E1E33B}" srcOrd="0" destOrd="0" presId="urn:microsoft.com/office/officeart/2005/8/layout/hList1"/>
    <dgm:cxn modelId="{B7163B6D-A18E-4E95-8026-2E10E95B0416}" type="presOf" srcId="{CE444E58-8DFB-4F73-BDD0-199251BE31BD}" destId="{875AD089-2E66-469E-88C2-DFFE8330212E}" srcOrd="0" destOrd="3" presId="urn:microsoft.com/office/officeart/2005/8/layout/hList1"/>
    <dgm:cxn modelId="{BCE5DB3A-467D-498D-996F-34F511A90A5C}" srcId="{C8B9AACC-6090-4E93-B112-FEF419B2C8C0}" destId="{C923180A-1F5E-4EDF-B1B4-BF296491DA39}" srcOrd="0" destOrd="0" parTransId="{64CF54F0-ABE1-4118-8E0E-503764491476}" sibTransId="{EAFD4255-150B-483D-854A-FCFF3E1C3818}"/>
    <dgm:cxn modelId="{B3DE65D2-24BB-4268-AA0A-53ADA4D0C0D3}" srcId="{C032F1C4-CE23-4B17-8F24-BE6AC62B5DD2}" destId="{75151AD3-56D0-4892-9CC3-0245E0F61F03}" srcOrd="0" destOrd="0" parTransId="{251E6184-4BAA-4DDB-A10B-FABA4B4EC6AC}" sibTransId="{8D6B5241-E3C8-447A-AED6-C9C8EC5B134E}"/>
    <dgm:cxn modelId="{F19F1710-0692-4A19-9564-97E8BA4E839B}" type="presOf" srcId="{811CF7F4-0D32-4F57-AFA5-EDE5BF20B4B3}" destId="{571D68AB-B350-4D5C-AB6A-ABC40C2D8986}" srcOrd="0" destOrd="2" presId="urn:microsoft.com/office/officeart/2005/8/layout/hList1"/>
    <dgm:cxn modelId="{67977AEE-3709-496F-8753-FA6F55477C2D}" type="presOf" srcId="{0C95F3A0-DC03-45D6-B125-E583ED3166C8}" destId="{875AD089-2E66-469E-88C2-DFFE8330212E}" srcOrd="0" destOrd="1" presId="urn:microsoft.com/office/officeart/2005/8/layout/hList1"/>
    <dgm:cxn modelId="{C221A11C-FA14-4275-B82A-89892D8864FC}" type="presOf" srcId="{2394B685-4AFF-40A0-9976-6C0A8DDA44D6}" destId="{9B31B566-F93C-4932-9C27-2AC260B106B4}" srcOrd="0" destOrd="1" presId="urn:microsoft.com/office/officeart/2005/8/layout/hList1"/>
    <dgm:cxn modelId="{B8151A82-97B0-4A6B-96BC-6914694D949A}" srcId="{C032F1C4-CE23-4B17-8F24-BE6AC62B5DD2}" destId="{C5E6BC8D-1A4E-42C8-8E2C-7EC17FC2E1D1}" srcOrd="2" destOrd="0" parTransId="{D540C9D5-0D0F-4ED0-A8C6-5122EF89E0B8}" sibTransId="{3984F889-9155-4B34-8DCE-A8EECAF129A9}"/>
    <dgm:cxn modelId="{BBE96050-09FC-4EDD-8DFE-7DD88CA90DBE}" type="presOf" srcId="{CE03C2D8-ECFA-4E60-B694-6A740C6DCB9D}" destId="{9B31B566-F93C-4932-9C27-2AC260B106B4}" srcOrd="0" destOrd="3" presId="urn:microsoft.com/office/officeart/2005/8/layout/hList1"/>
    <dgm:cxn modelId="{E0E559EE-F745-4296-9764-8F9C3499296E}" srcId="{75151AD3-56D0-4892-9CC3-0245E0F61F03}" destId="{DD879645-BB58-407B-A47E-D1FA7C57DE19}" srcOrd="0" destOrd="0" parTransId="{DF9B7292-02E2-428F-9384-E2F91AD9145A}" sibTransId="{888118AD-0CFE-47C8-B0CF-5D705BEE4271}"/>
    <dgm:cxn modelId="{0AE6EB34-A9FF-4C30-A969-D53F220C7B92}" srcId="{C8B9AACC-6090-4E93-B112-FEF419B2C8C0}" destId="{811CF7F4-0D32-4F57-AFA5-EDE5BF20B4B3}" srcOrd="2" destOrd="0" parTransId="{DE6C3C85-6FCF-408E-BE5C-FF5B005FDD5D}" sibTransId="{790E562F-A993-422E-99E9-13670351B433}"/>
    <dgm:cxn modelId="{0647B5F4-FEE2-41D2-9E58-740358B717DF}" type="presOf" srcId="{C923180A-1F5E-4EDF-B1B4-BF296491DA39}" destId="{571D68AB-B350-4D5C-AB6A-ABC40C2D8986}" srcOrd="0" destOrd="0" presId="urn:microsoft.com/office/officeart/2005/8/layout/hList1"/>
    <dgm:cxn modelId="{21447794-36EF-4D5D-B30A-43DFDAD44097}" type="presOf" srcId="{09E2EDBB-FB3E-4B60-875C-23AF617F3985}" destId="{875AD089-2E66-469E-88C2-DFFE8330212E}" srcOrd="0" destOrd="0" presId="urn:microsoft.com/office/officeart/2005/8/layout/hList1"/>
    <dgm:cxn modelId="{4F8C6138-289F-4844-9D6B-F8511B13ED2F}" type="presOf" srcId="{75151AD3-56D0-4892-9CC3-0245E0F61F03}" destId="{BD651282-0938-422C-9E95-11E748D01F8C}" srcOrd="0" destOrd="0" presId="urn:microsoft.com/office/officeart/2005/8/layout/hList1"/>
    <dgm:cxn modelId="{5E7078FF-97A7-4EB6-B52A-ACD4A31A25A0}" type="presParOf" srcId="{D87BED67-81A6-4D17-8D17-E76427E1E33B}" destId="{3B4AE95A-9591-421D-A73D-8C752F096023}" srcOrd="0" destOrd="0" presId="urn:microsoft.com/office/officeart/2005/8/layout/hList1"/>
    <dgm:cxn modelId="{9F59A703-76C9-443D-A26E-FAEED66106A5}" type="presParOf" srcId="{3B4AE95A-9591-421D-A73D-8C752F096023}" destId="{BD651282-0938-422C-9E95-11E748D01F8C}" srcOrd="0" destOrd="0" presId="urn:microsoft.com/office/officeart/2005/8/layout/hList1"/>
    <dgm:cxn modelId="{1F3959CC-D909-404B-BBEF-6A5BFF78C7A3}" type="presParOf" srcId="{3B4AE95A-9591-421D-A73D-8C752F096023}" destId="{9B31B566-F93C-4932-9C27-2AC260B106B4}" srcOrd="1" destOrd="0" presId="urn:microsoft.com/office/officeart/2005/8/layout/hList1"/>
    <dgm:cxn modelId="{DB58917B-E84A-474C-82AB-B3C34E669197}" type="presParOf" srcId="{D87BED67-81A6-4D17-8D17-E76427E1E33B}" destId="{B63729D6-F3DB-48E7-93F1-D6F50BEF5888}" srcOrd="1" destOrd="0" presId="urn:microsoft.com/office/officeart/2005/8/layout/hList1"/>
    <dgm:cxn modelId="{A180CD1F-411F-4C0C-8DD7-40A6C2B37183}" type="presParOf" srcId="{D87BED67-81A6-4D17-8D17-E76427E1E33B}" destId="{72AAB9C0-3B52-40E5-B9E7-00904F9DBA3A}" srcOrd="2" destOrd="0" presId="urn:microsoft.com/office/officeart/2005/8/layout/hList1"/>
    <dgm:cxn modelId="{37054B85-70F2-4FD3-8C28-C42E1266C8F8}" type="presParOf" srcId="{72AAB9C0-3B52-40E5-B9E7-00904F9DBA3A}" destId="{7C161E6A-A933-4F26-AC69-DB5355D2DFE6}" srcOrd="0" destOrd="0" presId="urn:microsoft.com/office/officeart/2005/8/layout/hList1"/>
    <dgm:cxn modelId="{FE7042FB-E3F8-4E9F-935A-070A1DB699A6}" type="presParOf" srcId="{72AAB9C0-3B52-40E5-B9E7-00904F9DBA3A}" destId="{571D68AB-B350-4D5C-AB6A-ABC40C2D8986}" srcOrd="1" destOrd="0" presId="urn:microsoft.com/office/officeart/2005/8/layout/hList1"/>
    <dgm:cxn modelId="{C05129FA-33ED-4D75-BF08-EA2D7D48B940}" type="presParOf" srcId="{D87BED67-81A6-4D17-8D17-E76427E1E33B}" destId="{F7B218AC-2FBD-4F6D-AFE8-3263399BC2F7}" srcOrd="3" destOrd="0" presId="urn:microsoft.com/office/officeart/2005/8/layout/hList1"/>
    <dgm:cxn modelId="{AAF39F93-40D7-4424-B34B-8112AE05C4D6}" type="presParOf" srcId="{D87BED67-81A6-4D17-8D17-E76427E1E33B}" destId="{F7101213-BF46-4FD5-9C2C-E1DDF6F4C64B}" srcOrd="4" destOrd="0" presId="urn:microsoft.com/office/officeart/2005/8/layout/hList1"/>
    <dgm:cxn modelId="{EDA28480-5457-4CEA-BE02-0F3D128ECD3A}" type="presParOf" srcId="{F7101213-BF46-4FD5-9C2C-E1DDF6F4C64B}" destId="{98493B2B-A905-429A-BAEF-6EBFD0668D83}" srcOrd="0" destOrd="0" presId="urn:microsoft.com/office/officeart/2005/8/layout/hList1"/>
    <dgm:cxn modelId="{7FB0305B-BE26-4F8B-8BD0-E3315A818859}" type="presParOf" srcId="{F7101213-BF46-4FD5-9C2C-E1DDF6F4C64B}" destId="{875AD089-2E66-469E-88C2-DFFE8330212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32F1C4-CE23-4B17-8F24-BE6AC62B5DD2}" type="doc">
      <dgm:prSet loTypeId="urn:microsoft.com/office/officeart/2005/8/layout/hList1" loCatId="list" qsTypeId="urn:microsoft.com/office/officeart/2005/8/quickstyle/simple1" qsCatId="simple" csTypeId="urn:microsoft.com/office/officeart/2005/8/colors/accent1_1" csCatId="accent1" phldr="1"/>
      <dgm:spPr/>
      <dgm:t>
        <a:bodyPr/>
        <a:lstStyle/>
        <a:p>
          <a:endParaRPr lang="en-US"/>
        </a:p>
      </dgm:t>
    </dgm:pt>
    <dgm:pt modelId="{75151AD3-56D0-4892-9CC3-0245E0F61F03}">
      <dgm:prSet phldrT="[Text]"/>
      <dgm:spPr/>
      <dgm:t>
        <a:bodyPr/>
        <a:lstStyle/>
        <a:p>
          <a:r>
            <a:rPr lang="en-US" dirty="0" smtClean="0"/>
            <a:t>Where it came from? Who made it?</a:t>
          </a:r>
          <a:endParaRPr lang="en-US" dirty="0"/>
        </a:p>
      </dgm:t>
    </dgm:pt>
    <dgm:pt modelId="{251E6184-4BAA-4DDB-A10B-FABA4B4EC6AC}" type="parTrans" cxnId="{B3DE65D2-24BB-4268-AA0A-53ADA4D0C0D3}">
      <dgm:prSet/>
      <dgm:spPr/>
      <dgm:t>
        <a:bodyPr/>
        <a:lstStyle/>
        <a:p>
          <a:endParaRPr lang="en-US"/>
        </a:p>
      </dgm:t>
    </dgm:pt>
    <dgm:pt modelId="{8D6B5241-E3C8-447A-AED6-C9C8EC5B134E}" type="sibTrans" cxnId="{B3DE65D2-24BB-4268-AA0A-53ADA4D0C0D3}">
      <dgm:prSet/>
      <dgm:spPr/>
      <dgm:t>
        <a:bodyPr/>
        <a:lstStyle/>
        <a:p>
          <a:endParaRPr lang="en-US"/>
        </a:p>
      </dgm:t>
    </dgm:pt>
    <dgm:pt modelId="{C8B9AACC-6090-4E93-B112-FEF419B2C8C0}">
      <dgm:prSet phldrT="[Text]"/>
      <dgm:spPr/>
      <dgm:t>
        <a:bodyPr/>
        <a:lstStyle/>
        <a:p>
          <a:r>
            <a:rPr lang="en-US" dirty="0" smtClean="0"/>
            <a:t>How</a:t>
          </a:r>
          <a:r>
            <a:rPr lang="en-US" baseline="0" dirty="0" smtClean="0"/>
            <a:t> is it made?</a:t>
          </a:r>
          <a:endParaRPr lang="en-US" dirty="0"/>
        </a:p>
      </dgm:t>
    </dgm:pt>
    <dgm:pt modelId="{A7E617ED-9935-4663-8F3F-C5929E3D596D}" type="parTrans" cxnId="{0839064A-C0A4-4793-98C9-AD59CECDA429}">
      <dgm:prSet/>
      <dgm:spPr/>
      <dgm:t>
        <a:bodyPr/>
        <a:lstStyle/>
        <a:p>
          <a:endParaRPr lang="en-US"/>
        </a:p>
      </dgm:t>
    </dgm:pt>
    <dgm:pt modelId="{189DEA9E-C25E-4034-8501-E0959F0E50DA}" type="sibTrans" cxnId="{0839064A-C0A4-4793-98C9-AD59CECDA429}">
      <dgm:prSet/>
      <dgm:spPr/>
      <dgm:t>
        <a:bodyPr/>
        <a:lstStyle/>
        <a:p>
          <a:endParaRPr lang="en-US"/>
        </a:p>
      </dgm:t>
    </dgm:pt>
    <dgm:pt modelId="{C5E6BC8D-1A4E-42C8-8E2C-7EC17FC2E1D1}">
      <dgm:prSet phldrT="[Text]"/>
      <dgm:spPr/>
      <dgm:t>
        <a:bodyPr/>
        <a:lstStyle/>
        <a:p>
          <a:r>
            <a:rPr lang="en-US" dirty="0" smtClean="0"/>
            <a:t>Its original use </a:t>
          </a:r>
          <a:endParaRPr lang="en-US" dirty="0"/>
        </a:p>
      </dgm:t>
    </dgm:pt>
    <dgm:pt modelId="{D540C9D5-0D0F-4ED0-A8C6-5122EF89E0B8}" type="parTrans" cxnId="{B8151A82-97B0-4A6B-96BC-6914694D949A}">
      <dgm:prSet/>
      <dgm:spPr/>
      <dgm:t>
        <a:bodyPr/>
        <a:lstStyle/>
        <a:p>
          <a:endParaRPr lang="en-US"/>
        </a:p>
      </dgm:t>
    </dgm:pt>
    <dgm:pt modelId="{3984F889-9155-4B34-8DCE-A8EECAF129A9}" type="sibTrans" cxnId="{B8151A82-97B0-4A6B-96BC-6914694D949A}">
      <dgm:prSet/>
      <dgm:spPr/>
      <dgm:t>
        <a:bodyPr/>
        <a:lstStyle/>
        <a:p>
          <a:endParaRPr lang="en-US"/>
        </a:p>
      </dgm:t>
    </dgm:pt>
    <dgm:pt modelId="{DD879645-BB58-407B-A47E-D1FA7C57DE19}">
      <dgm:prSet phldrT="[Text]" custT="1"/>
      <dgm:spPr/>
      <dgm:t>
        <a:bodyPr/>
        <a:lstStyle/>
        <a:p>
          <a:r>
            <a:rPr lang="en-US" sz="1800" dirty="0" smtClean="0"/>
            <a:t>It was first found in 1962</a:t>
          </a:r>
          <a:endParaRPr lang="en-US" sz="1800" dirty="0"/>
        </a:p>
      </dgm:t>
    </dgm:pt>
    <dgm:pt modelId="{DF9B7292-02E2-428F-9384-E2F91AD9145A}" type="parTrans" cxnId="{E0E559EE-F745-4296-9764-8F9C3499296E}">
      <dgm:prSet/>
      <dgm:spPr/>
      <dgm:t>
        <a:bodyPr/>
        <a:lstStyle/>
        <a:p>
          <a:endParaRPr lang="en-US"/>
        </a:p>
      </dgm:t>
    </dgm:pt>
    <dgm:pt modelId="{888118AD-0CFE-47C8-B0CF-5D705BEE4271}" type="sibTrans" cxnId="{E0E559EE-F745-4296-9764-8F9C3499296E}">
      <dgm:prSet/>
      <dgm:spPr/>
      <dgm:t>
        <a:bodyPr/>
        <a:lstStyle/>
        <a:p>
          <a:endParaRPr lang="en-US"/>
        </a:p>
      </dgm:t>
    </dgm:pt>
    <dgm:pt modelId="{C923180A-1F5E-4EDF-B1B4-BF296491DA39}">
      <dgm:prSet phldrT="[Text]" custT="1"/>
      <dgm:spPr/>
      <dgm:t>
        <a:bodyPr/>
        <a:lstStyle/>
        <a:p>
          <a:r>
            <a:rPr lang="en-US" sz="1800" dirty="0" smtClean="0"/>
            <a:t>Its made of:</a:t>
          </a:r>
          <a:endParaRPr lang="en-US" sz="1800" dirty="0"/>
        </a:p>
      </dgm:t>
    </dgm:pt>
    <dgm:pt modelId="{64CF54F0-ABE1-4118-8E0E-503764491476}" type="parTrans" cxnId="{BCE5DB3A-467D-498D-996F-34F511A90A5C}">
      <dgm:prSet/>
      <dgm:spPr/>
      <dgm:t>
        <a:bodyPr/>
        <a:lstStyle/>
        <a:p>
          <a:endParaRPr lang="en-US"/>
        </a:p>
      </dgm:t>
    </dgm:pt>
    <dgm:pt modelId="{EAFD4255-150B-483D-854A-FCFF3E1C3818}" type="sibTrans" cxnId="{BCE5DB3A-467D-498D-996F-34F511A90A5C}">
      <dgm:prSet/>
      <dgm:spPr/>
      <dgm:t>
        <a:bodyPr/>
        <a:lstStyle/>
        <a:p>
          <a:endParaRPr lang="en-US"/>
        </a:p>
      </dgm:t>
    </dgm:pt>
    <dgm:pt modelId="{09E2EDBB-FB3E-4B60-875C-23AF617F3985}">
      <dgm:prSet phldrT="[Text]" custT="1"/>
      <dgm:spPr/>
      <dgm:t>
        <a:bodyPr/>
        <a:lstStyle/>
        <a:p>
          <a:r>
            <a:rPr lang="en-US" sz="1600" dirty="0" smtClean="0"/>
            <a:t>The original use for it was to put animals to sleep during important surgeries.</a:t>
          </a:r>
          <a:endParaRPr lang="en-US" sz="1600" dirty="0"/>
        </a:p>
      </dgm:t>
    </dgm:pt>
    <dgm:pt modelId="{E5138E13-E922-4691-9380-87EA04CDF907}" type="parTrans" cxnId="{E4F42334-EB63-40DE-94BB-2D0F07F5D639}">
      <dgm:prSet/>
      <dgm:spPr/>
      <dgm:t>
        <a:bodyPr/>
        <a:lstStyle/>
        <a:p>
          <a:endParaRPr lang="en-US"/>
        </a:p>
      </dgm:t>
    </dgm:pt>
    <dgm:pt modelId="{12A8F3F2-3EA0-4A05-ADCA-5CBAB885E305}" type="sibTrans" cxnId="{E4F42334-EB63-40DE-94BB-2D0F07F5D639}">
      <dgm:prSet/>
      <dgm:spPr/>
      <dgm:t>
        <a:bodyPr/>
        <a:lstStyle/>
        <a:p>
          <a:endParaRPr lang="en-US"/>
        </a:p>
      </dgm:t>
    </dgm:pt>
    <dgm:pt modelId="{9B4A0C8C-F4D9-4C66-BC8A-D21732752FA8}">
      <dgm:prSet phldrT="[Text]" custT="1"/>
      <dgm:spPr/>
      <dgm:t>
        <a:bodyPr/>
        <a:lstStyle/>
        <a:p>
          <a:endParaRPr lang="en-US" sz="1800" dirty="0"/>
        </a:p>
      </dgm:t>
    </dgm:pt>
    <dgm:pt modelId="{0478B64C-2922-4E49-B704-6F02A92A3872}" type="parTrans" cxnId="{5C63D951-560E-4148-BA65-B2FE3453A123}">
      <dgm:prSet/>
      <dgm:spPr/>
      <dgm:t>
        <a:bodyPr/>
        <a:lstStyle/>
        <a:p>
          <a:endParaRPr lang="en-US"/>
        </a:p>
      </dgm:t>
    </dgm:pt>
    <dgm:pt modelId="{CCF40F38-B7A8-47EF-91DC-A1F99FD3C1E3}" type="sibTrans" cxnId="{5C63D951-560E-4148-BA65-B2FE3453A123}">
      <dgm:prSet/>
      <dgm:spPr/>
      <dgm:t>
        <a:bodyPr/>
        <a:lstStyle/>
        <a:p>
          <a:endParaRPr lang="en-US"/>
        </a:p>
      </dgm:t>
    </dgm:pt>
    <dgm:pt modelId="{97F29E74-CCD6-4458-9524-86D72EA382E3}">
      <dgm:prSet phldrT="[Text]" custT="1"/>
      <dgm:spPr/>
      <dgm:t>
        <a:bodyPr/>
        <a:lstStyle/>
        <a:p>
          <a:r>
            <a:rPr lang="en-US" sz="1800" dirty="0" smtClean="0"/>
            <a:t>Scientist Calvin Stevens founded the drug </a:t>
          </a:r>
          <a:endParaRPr lang="en-US" sz="1800" dirty="0"/>
        </a:p>
      </dgm:t>
    </dgm:pt>
    <dgm:pt modelId="{36DE2CE1-ADA0-4B62-B6B8-1DE7F1FC55C9}" type="parTrans" cxnId="{02FA3C2E-3F00-4E81-A608-897C691D2A43}">
      <dgm:prSet/>
      <dgm:spPr/>
      <dgm:t>
        <a:bodyPr/>
        <a:lstStyle/>
        <a:p>
          <a:endParaRPr lang="en-US"/>
        </a:p>
      </dgm:t>
    </dgm:pt>
    <dgm:pt modelId="{6AF5BAE8-4672-4333-8966-0B4095C41F46}" type="sibTrans" cxnId="{02FA3C2E-3F00-4E81-A608-897C691D2A43}">
      <dgm:prSet/>
      <dgm:spPr/>
      <dgm:t>
        <a:bodyPr/>
        <a:lstStyle/>
        <a:p>
          <a:endParaRPr lang="en-US"/>
        </a:p>
      </dgm:t>
    </dgm:pt>
    <dgm:pt modelId="{0232089C-CD75-4C26-ACEA-A972F73D1DB6}">
      <dgm:prSet phldrT="[Text]" custT="1"/>
      <dgm:spPr/>
      <dgm:t>
        <a:bodyPr/>
        <a:lstStyle/>
        <a:p>
          <a:r>
            <a:rPr lang="en-US" sz="1800" dirty="0" smtClean="0"/>
            <a:t>Founded at Parke Davis Laboratories </a:t>
          </a:r>
          <a:endParaRPr lang="en-US" sz="1800" dirty="0"/>
        </a:p>
      </dgm:t>
    </dgm:pt>
    <dgm:pt modelId="{47996BA5-65F3-4C6B-B646-5587EB54030F}" type="parTrans" cxnId="{77CC2F54-4DC7-47E7-826A-ACC2F3A91D3D}">
      <dgm:prSet/>
      <dgm:spPr/>
      <dgm:t>
        <a:bodyPr/>
        <a:lstStyle/>
        <a:p>
          <a:endParaRPr lang="en-US"/>
        </a:p>
      </dgm:t>
    </dgm:pt>
    <dgm:pt modelId="{5E723583-9D2A-4B32-A737-7849C5971EAA}" type="sibTrans" cxnId="{77CC2F54-4DC7-47E7-826A-ACC2F3A91D3D}">
      <dgm:prSet/>
      <dgm:spPr/>
      <dgm:t>
        <a:bodyPr/>
        <a:lstStyle/>
        <a:p>
          <a:endParaRPr lang="en-US"/>
        </a:p>
      </dgm:t>
    </dgm:pt>
    <dgm:pt modelId="{919665D9-D09F-49F7-B8CF-2B4796319182}">
      <dgm:prSet phldrT="[Text]" custT="1"/>
      <dgm:spPr/>
      <dgm:t>
        <a:bodyPr/>
        <a:lstStyle/>
        <a:p>
          <a:endParaRPr lang="en-US" sz="1800" dirty="0"/>
        </a:p>
      </dgm:t>
    </dgm:pt>
    <dgm:pt modelId="{343991B5-B96C-4192-B492-C5E458A41465}" type="parTrans" cxnId="{1554E47A-58EE-440B-9C36-8A4EE59F6993}">
      <dgm:prSet/>
      <dgm:spPr/>
      <dgm:t>
        <a:bodyPr/>
        <a:lstStyle/>
        <a:p>
          <a:endParaRPr lang="en-US"/>
        </a:p>
      </dgm:t>
    </dgm:pt>
    <dgm:pt modelId="{588AE413-952D-4894-B810-5C642185A448}" type="sibTrans" cxnId="{1554E47A-58EE-440B-9C36-8A4EE59F6993}">
      <dgm:prSet/>
      <dgm:spPr/>
      <dgm:t>
        <a:bodyPr/>
        <a:lstStyle/>
        <a:p>
          <a:endParaRPr lang="en-US"/>
        </a:p>
      </dgm:t>
    </dgm:pt>
    <dgm:pt modelId="{101FAACB-1455-410D-857A-CA3037704ACC}">
      <dgm:prSet phldrT="[Text]" custT="1"/>
      <dgm:spPr/>
      <dgm:t>
        <a:bodyPr/>
        <a:lstStyle/>
        <a:p>
          <a:endParaRPr lang="en-US" sz="1600" dirty="0"/>
        </a:p>
      </dgm:t>
    </dgm:pt>
    <dgm:pt modelId="{ED43338A-5F51-45B9-A354-CD8875F43F49}" type="parTrans" cxnId="{B590871D-5382-49AB-B3BD-DCD7065495D2}">
      <dgm:prSet/>
      <dgm:spPr/>
      <dgm:t>
        <a:bodyPr/>
        <a:lstStyle/>
        <a:p>
          <a:endParaRPr lang="en-US"/>
        </a:p>
      </dgm:t>
    </dgm:pt>
    <dgm:pt modelId="{C5C9F013-29AE-4991-8C3E-1D021F643A69}" type="sibTrans" cxnId="{B590871D-5382-49AB-B3BD-DCD7065495D2}">
      <dgm:prSet/>
      <dgm:spPr/>
      <dgm:t>
        <a:bodyPr/>
        <a:lstStyle/>
        <a:p>
          <a:endParaRPr lang="en-US"/>
        </a:p>
      </dgm:t>
    </dgm:pt>
    <dgm:pt modelId="{F0DC30FA-AFE1-4224-8A04-27AD61DE566A}">
      <dgm:prSet phldrT="[Text]" custT="1"/>
      <dgm:spPr/>
      <dgm:t>
        <a:bodyPr/>
        <a:lstStyle/>
        <a:p>
          <a:r>
            <a:rPr lang="en-US" sz="1800" dirty="0" smtClean="0"/>
            <a:t>dl 2-(0-chlorophenyl)-2-(</a:t>
          </a:r>
          <a:r>
            <a:rPr lang="en-US" sz="1800" dirty="0" err="1" smtClean="0"/>
            <a:t>methylamino</a:t>
          </a:r>
          <a:r>
            <a:rPr lang="en-US" sz="1800" dirty="0" smtClean="0"/>
            <a:t>) cyclohexanone hydrochloride.</a:t>
          </a:r>
          <a:endParaRPr lang="en-US" sz="1800" dirty="0"/>
        </a:p>
      </dgm:t>
    </dgm:pt>
    <dgm:pt modelId="{18927350-3887-475B-8C24-ADBEA4BA8111}" type="parTrans" cxnId="{6A60562A-EA75-4DF5-9FCE-41764FF7ED98}">
      <dgm:prSet/>
      <dgm:spPr/>
      <dgm:t>
        <a:bodyPr/>
        <a:lstStyle/>
        <a:p>
          <a:endParaRPr lang="en-US"/>
        </a:p>
      </dgm:t>
    </dgm:pt>
    <dgm:pt modelId="{FF0ADA10-DD9A-4A8B-8E8A-5A6CE07B136E}" type="sibTrans" cxnId="{6A60562A-EA75-4DF5-9FCE-41764FF7ED98}">
      <dgm:prSet/>
      <dgm:spPr/>
      <dgm:t>
        <a:bodyPr/>
        <a:lstStyle/>
        <a:p>
          <a:endParaRPr lang="en-US"/>
        </a:p>
      </dgm:t>
    </dgm:pt>
    <dgm:pt modelId="{D87BED67-81A6-4D17-8D17-E76427E1E33B}" type="pres">
      <dgm:prSet presAssocID="{C032F1C4-CE23-4B17-8F24-BE6AC62B5DD2}" presName="Name0" presStyleCnt="0">
        <dgm:presLayoutVars>
          <dgm:dir/>
          <dgm:animLvl val="lvl"/>
          <dgm:resizeHandles val="exact"/>
        </dgm:presLayoutVars>
      </dgm:prSet>
      <dgm:spPr/>
      <dgm:t>
        <a:bodyPr/>
        <a:lstStyle/>
        <a:p>
          <a:endParaRPr lang="en-US"/>
        </a:p>
      </dgm:t>
    </dgm:pt>
    <dgm:pt modelId="{3B4AE95A-9591-421D-A73D-8C752F096023}" type="pres">
      <dgm:prSet presAssocID="{75151AD3-56D0-4892-9CC3-0245E0F61F03}" presName="composite" presStyleCnt="0"/>
      <dgm:spPr/>
    </dgm:pt>
    <dgm:pt modelId="{BD651282-0938-422C-9E95-11E748D01F8C}" type="pres">
      <dgm:prSet presAssocID="{75151AD3-56D0-4892-9CC3-0245E0F61F03}" presName="parTx" presStyleLbl="alignNode1" presStyleIdx="0" presStyleCnt="3" custLinFactNeighborX="-103" custLinFactNeighborY="5353">
        <dgm:presLayoutVars>
          <dgm:chMax val="0"/>
          <dgm:chPref val="0"/>
          <dgm:bulletEnabled val="1"/>
        </dgm:presLayoutVars>
      </dgm:prSet>
      <dgm:spPr/>
      <dgm:t>
        <a:bodyPr/>
        <a:lstStyle/>
        <a:p>
          <a:endParaRPr lang="en-US"/>
        </a:p>
      </dgm:t>
    </dgm:pt>
    <dgm:pt modelId="{9B31B566-F93C-4932-9C27-2AC260B106B4}" type="pres">
      <dgm:prSet presAssocID="{75151AD3-56D0-4892-9CC3-0245E0F61F03}" presName="desTx" presStyleLbl="alignAccFollowNode1" presStyleIdx="0" presStyleCnt="3" custLinFactNeighborX="-103" custLinFactNeighborY="3047">
        <dgm:presLayoutVars>
          <dgm:bulletEnabled val="1"/>
        </dgm:presLayoutVars>
      </dgm:prSet>
      <dgm:spPr/>
      <dgm:t>
        <a:bodyPr/>
        <a:lstStyle/>
        <a:p>
          <a:endParaRPr lang="en-US"/>
        </a:p>
      </dgm:t>
    </dgm:pt>
    <dgm:pt modelId="{B63729D6-F3DB-48E7-93F1-D6F50BEF5888}" type="pres">
      <dgm:prSet presAssocID="{8D6B5241-E3C8-447A-AED6-C9C8EC5B134E}" presName="space" presStyleCnt="0"/>
      <dgm:spPr/>
    </dgm:pt>
    <dgm:pt modelId="{72AAB9C0-3B52-40E5-B9E7-00904F9DBA3A}" type="pres">
      <dgm:prSet presAssocID="{C8B9AACC-6090-4E93-B112-FEF419B2C8C0}" presName="composite" presStyleCnt="0"/>
      <dgm:spPr/>
    </dgm:pt>
    <dgm:pt modelId="{7C161E6A-A933-4F26-AC69-DB5355D2DFE6}" type="pres">
      <dgm:prSet presAssocID="{C8B9AACC-6090-4E93-B112-FEF419B2C8C0}" presName="parTx" presStyleLbl="alignNode1" presStyleIdx="1" presStyleCnt="3" custLinFactNeighborX="0" custLinFactNeighborY="-196">
        <dgm:presLayoutVars>
          <dgm:chMax val="0"/>
          <dgm:chPref val="0"/>
          <dgm:bulletEnabled val="1"/>
        </dgm:presLayoutVars>
      </dgm:prSet>
      <dgm:spPr/>
      <dgm:t>
        <a:bodyPr/>
        <a:lstStyle/>
        <a:p>
          <a:endParaRPr lang="en-US"/>
        </a:p>
      </dgm:t>
    </dgm:pt>
    <dgm:pt modelId="{571D68AB-B350-4D5C-AB6A-ABC40C2D8986}" type="pres">
      <dgm:prSet presAssocID="{C8B9AACC-6090-4E93-B112-FEF419B2C8C0}" presName="desTx" presStyleLbl="alignAccFollowNode1" presStyleIdx="1" presStyleCnt="3">
        <dgm:presLayoutVars>
          <dgm:bulletEnabled val="1"/>
        </dgm:presLayoutVars>
      </dgm:prSet>
      <dgm:spPr/>
      <dgm:t>
        <a:bodyPr/>
        <a:lstStyle/>
        <a:p>
          <a:endParaRPr lang="en-US"/>
        </a:p>
      </dgm:t>
    </dgm:pt>
    <dgm:pt modelId="{F7B218AC-2FBD-4F6D-AFE8-3263399BC2F7}" type="pres">
      <dgm:prSet presAssocID="{189DEA9E-C25E-4034-8501-E0959F0E50DA}" presName="space" presStyleCnt="0"/>
      <dgm:spPr/>
    </dgm:pt>
    <dgm:pt modelId="{F7101213-BF46-4FD5-9C2C-E1DDF6F4C64B}" type="pres">
      <dgm:prSet presAssocID="{C5E6BC8D-1A4E-42C8-8E2C-7EC17FC2E1D1}" presName="composite" presStyleCnt="0"/>
      <dgm:spPr/>
    </dgm:pt>
    <dgm:pt modelId="{98493B2B-A905-429A-BAEF-6EBFD0668D83}" type="pres">
      <dgm:prSet presAssocID="{C5E6BC8D-1A4E-42C8-8E2C-7EC17FC2E1D1}" presName="parTx" presStyleLbl="alignNode1" presStyleIdx="2" presStyleCnt="3">
        <dgm:presLayoutVars>
          <dgm:chMax val="0"/>
          <dgm:chPref val="0"/>
          <dgm:bulletEnabled val="1"/>
        </dgm:presLayoutVars>
      </dgm:prSet>
      <dgm:spPr/>
      <dgm:t>
        <a:bodyPr/>
        <a:lstStyle/>
        <a:p>
          <a:endParaRPr lang="en-US"/>
        </a:p>
      </dgm:t>
    </dgm:pt>
    <dgm:pt modelId="{875AD089-2E66-469E-88C2-DFFE8330212E}" type="pres">
      <dgm:prSet presAssocID="{C5E6BC8D-1A4E-42C8-8E2C-7EC17FC2E1D1}" presName="desTx" presStyleLbl="alignAccFollowNode1" presStyleIdx="2" presStyleCnt="3" custLinFactNeighborX="103" custLinFactNeighborY="528">
        <dgm:presLayoutVars>
          <dgm:bulletEnabled val="1"/>
        </dgm:presLayoutVars>
      </dgm:prSet>
      <dgm:spPr/>
      <dgm:t>
        <a:bodyPr/>
        <a:lstStyle/>
        <a:p>
          <a:endParaRPr lang="en-US"/>
        </a:p>
      </dgm:t>
    </dgm:pt>
  </dgm:ptLst>
  <dgm:cxnLst>
    <dgm:cxn modelId="{E0E559EE-F745-4296-9764-8F9C3499296E}" srcId="{75151AD3-56D0-4892-9CC3-0245E0F61F03}" destId="{DD879645-BB58-407B-A47E-D1FA7C57DE19}" srcOrd="0" destOrd="0" parTransId="{DF9B7292-02E2-428F-9384-E2F91AD9145A}" sibTransId="{888118AD-0CFE-47C8-B0CF-5D705BEE4271}"/>
    <dgm:cxn modelId="{19957FF7-725F-42AF-8725-92E025D4D4B8}" type="presOf" srcId="{101FAACB-1455-410D-857A-CA3037704ACC}" destId="{875AD089-2E66-469E-88C2-DFFE8330212E}" srcOrd="0" destOrd="1" presId="urn:microsoft.com/office/officeart/2005/8/layout/hList1"/>
    <dgm:cxn modelId="{B19B92E7-D8EA-41F1-882A-6A43B6CE2D6A}" type="presOf" srcId="{0232089C-CD75-4C26-ACEA-A972F73D1DB6}" destId="{9B31B566-F93C-4932-9C27-2AC260B106B4}" srcOrd="0" destOrd="2" presId="urn:microsoft.com/office/officeart/2005/8/layout/hList1"/>
    <dgm:cxn modelId="{21447794-36EF-4D5D-B30A-43DFDAD44097}" type="presOf" srcId="{09E2EDBB-FB3E-4B60-875C-23AF617F3985}" destId="{875AD089-2E66-469E-88C2-DFFE8330212E}" srcOrd="0" destOrd="0" presId="urn:microsoft.com/office/officeart/2005/8/layout/hList1"/>
    <dgm:cxn modelId="{4F8C6138-289F-4844-9D6B-F8511B13ED2F}" type="presOf" srcId="{75151AD3-56D0-4892-9CC3-0245E0F61F03}" destId="{BD651282-0938-422C-9E95-11E748D01F8C}" srcOrd="0" destOrd="0" presId="urn:microsoft.com/office/officeart/2005/8/layout/hList1"/>
    <dgm:cxn modelId="{B590871D-5382-49AB-B3BD-DCD7065495D2}" srcId="{C5E6BC8D-1A4E-42C8-8E2C-7EC17FC2E1D1}" destId="{101FAACB-1455-410D-857A-CA3037704ACC}" srcOrd="1" destOrd="0" parTransId="{ED43338A-5F51-45B9-A354-CD8875F43F49}" sibTransId="{C5C9F013-29AE-4991-8C3E-1D021F643A69}"/>
    <dgm:cxn modelId="{1554E47A-58EE-440B-9C36-8A4EE59F6993}" srcId="{75151AD3-56D0-4892-9CC3-0245E0F61F03}" destId="{919665D9-D09F-49F7-B8CF-2B4796319182}" srcOrd="3" destOrd="0" parTransId="{343991B5-B96C-4192-B492-C5E458A41465}" sibTransId="{588AE413-952D-4894-B810-5C642185A448}"/>
    <dgm:cxn modelId="{672CF5F2-AD2E-4582-8ABD-C1DEB7802A6C}" type="presOf" srcId="{F0DC30FA-AFE1-4224-8A04-27AD61DE566A}" destId="{571D68AB-B350-4D5C-AB6A-ABC40C2D8986}" srcOrd="0" destOrd="1" presId="urn:microsoft.com/office/officeart/2005/8/layout/hList1"/>
    <dgm:cxn modelId="{02FA3C2E-3F00-4E81-A608-897C691D2A43}" srcId="{75151AD3-56D0-4892-9CC3-0245E0F61F03}" destId="{97F29E74-CCD6-4458-9524-86D72EA382E3}" srcOrd="1" destOrd="0" parTransId="{36DE2CE1-ADA0-4B62-B6B8-1DE7F1FC55C9}" sibTransId="{6AF5BAE8-4672-4333-8966-0B4095C41F46}"/>
    <dgm:cxn modelId="{6A60562A-EA75-4DF5-9FCE-41764FF7ED98}" srcId="{C8B9AACC-6090-4E93-B112-FEF419B2C8C0}" destId="{F0DC30FA-AFE1-4224-8A04-27AD61DE566A}" srcOrd="1" destOrd="0" parTransId="{18927350-3887-475B-8C24-ADBEA4BA8111}" sibTransId="{FF0ADA10-DD9A-4A8B-8E8A-5A6CE07B136E}"/>
    <dgm:cxn modelId="{0839064A-C0A4-4793-98C9-AD59CECDA429}" srcId="{C032F1C4-CE23-4B17-8F24-BE6AC62B5DD2}" destId="{C8B9AACC-6090-4E93-B112-FEF419B2C8C0}" srcOrd="1" destOrd="0" parTransId="{A7E617ED-9935-4663-8F3F-C5929E3D596D}" sibTransId="{189DEA9E-C25E-4034-8501-E0959F0E50DA}"/>
    <dgm:cxn modelId="{DB6C073C-8D0D-468E-A740-B7FD6B4B106D}" type="presOf" srcId="{C8B9AACC-6090-4E93-B112-FEF419B2C8C0}" destId="{7C161E6A-A933-4F26-AC69-DB5355D2DFE6}" srcOrd="0" destOrd="0" presId="urn:microsoft.com/office/officeart/2005/8/layout/hList1"/>
    <dgm:cxn modelId="{E8D81469-988D-45B3-B9EA-2D2573365D3C}" type="presOf" srcId="{DD879645-BB58-407B-A47E-D1FA7C57DE19}" destId="{9B31B566-F93C-4932-9C27-2AC260B106B4}" srcOrd="0" destOrd="0" presId="urn:microsoft.com/office/officeart/2005/8/layout/hList1"/>
    <dgm:cxn modelId="{A5C771A8-5982-496C-8BB1-DD6AA42FC231}" type="presOf" srcId="{C5E6BC8D-1A4E-42C8-8E2C-7EC17FC2E1D1}" destId="{98493B2B-A905-429A-BAEF-6EBFD0668D83}" srcOrd="0" destOrd="0" presId="urn:microsoft.com/office/officeart/2005/8/layout/hList1"/>
    <dgm:cxn modelId="{BCE5DB3A-467D-498D-996F-34F511A90A5C}" srcId="{C8B9AACC-6090-4E93-B112-FEF419B2C8C0}" destId="{C923180A-1F5E-4EDF-B1B4-BF296491DA39}" srcOrd="0" destOrd="0" parTransId="{64CF54F0-ABE1-4118-8E0E-503764491476}" sibTransId="{EAFD4255-150B-483D-854A-FCFF3E1C3818}"/>
    <dgm:cxn modelId="{6F011583-2727-44D7-BCD5-F7A790715805}" type="presOf" srcId="{97F29E74-CCD6-4458-9524-86D72EA382E3}" destId="{9B31B566-F93C-4932-9C27-2AC260B106B4}" srcOrd="0" destOrd="1" presId="urn:microsoft.com/office/officeart/2005/8/layout/hList1"/>
    <dgm:cxn modelId="{B3DE65D2-24BB-4268-AA0A-53ADA4D0C0D3}" srcId="{C032F1C4-CE23-4B17-8F24-BE6AC62B5DD2}" destId="{75151AD3-56D0-4892-9CC3-0245E0F61F03}" srcOrd="0" destOrd="0" parTransId="{251E6184-4BAA-4DDB-A10B-FABA4B4EC6AC}" sibTransId="{8D6B5241-E3C8-447A-AED6-C9C8EC5B134E}"/>
    <dgm:cxn modelId="{B8151A82-97B0-4A6B-96BC-6914694D949A}" srcId="{C032F1C4-CE23-4B17-8F24-BE6AC62B5DD2}" destId="{C5E6BC8D-1A4E-42C8-8E2C-7EC17FC2E1D1}" srcOrd="2" destOrd="0" parTransId="{D540C9D5-0D0F-4ED0-A8C6-5122EF89E0B8}" sibTransId="{3984F889-9155-4B34-8DCE-A8EECAF129A9}"/>
    <dgm:cxn modelId="{77CC2F54-4DC7-47E7-826A-ACC2F3A91D3D}" srcId="{75151AD3-56D0-4892-9CC3-0245E0F61F03}" destId="{0232089C-CD75-4C26-ACEA-A972F73D1DB6}" srcOrd="2" destOrd="0" parTransId="{47996BA5-65F3-4C6B-B646-5587EB54030F}" sibTransId="{5E723583-9D2A-4B32-A737-7849C5971EAA}"/>
    <dgm:cxn modelId="{A2CDAF7C-20B6-44E3-89C1-E73FDE4E023A}" type="presOf" srcId="{9B4A0C8C-F4D9-4C66-BC8A-D21732752FA8}" destId="{9B31B566-F93C-4932-9C27-2AC260B106B4}" srcOrd="0" destOrd="4" presId="urn:microsoft.com/office/officeart/2005/8/layout/hList1"/>
    <dgm:cxn modelId="{C55140F9-8FB7-4843-9C39-528F8955E8FA}" type="presOf" srcId="{C032F1C4-CE23-4B17-8F24-BE6AC62B5DD2}" destId="{D87BED67-81A6-4D17-8D17-E76427E1E33B}" srcOrd="0" destOrd="0" presId="urn:microsoft.com/office/officeart/2005/8/layout/hList1"/>
    <dgm:cxn modelId="{0647B5F4-FEE2-41D2-9E58-740358B717DF}" type="presOf" srcId="{C923180A-1F5E-4EDF-B1B4-BF296491DA39}" destId="{571D68AB-B350-4D5C-AB6A-ABC40C2D8986}" srcOrd="0" destOrd="0" presId="urn:microsoft.com/office/officeart/2005/8/layout/hList1"/>
    <dgm:cxn modelId="{E4F42334-EB63-40DE-94BB-2D0F07F5D639}" srcId="{C5E6BC8D-1A4E-42C8-8E2C-7EC17FC2E1D1}" destId="{09E2EDBB-FB3E-4B60-875C-23AF617F3985}" srcOrd="0" destOrd="0" parTransId="{E5138E13-E922-4691-9380-87EA04CDF907}" sibTransId="{12A8F3F2-3EA0-4A05-ADCA-5CBAB885E305}"/>
    <dgm:cxn modelId="{5C63D951-560E-4148-BA65-B2FE3453A123}" srcId="{75151AD3-56D0-4892-9CC3-0245E0F61F03}" destId="{9B4A0C8C-F4D9-4C66-BC8A-D21732752FA8}" srcOrd="4" destOrd="0" parTransId="{0478B64C-2922-4E49-B704-6F02A92A3872}" sibTransId="{CCF40F38-B7A8-47EF-91DC-A1F99FD3C1E3}"/>
    <dgm:cxn modelId="{85D9C113-9D3E-4205-85D6-C8E9AAD0C947}" type="presOf" srcId="{919665D9-D09F-49F7-B8CF-2B4796319182}" destId="{9B31B566-F93C-4932-9C27-2AC260B106B4}" srcOrd="0" destOrd="3" presId="urn:microsoft.com/office/officeart/2005/8/layout/hList1"/>
    <dgm:cxn modelId="{5E7078FF-97A7-4EB6-B52A-ACD4A31A25A0}" type="presParOf" srcId="{D87BED67-81A6-4D17-8D17-E76427E1E33B}" destId="{3B4AE95A-9591-421D-A73D-8C752F096023}" srcOrd="0" destOrd="0" presId="urn:microsoft.com/office/officeart/2005/8/layout/hList1"/>
    <dgm:cxn modelId="{9F59A703-76C9-443D-A26E-FAEED66106A5}" type="presParOf" srcId="{3B4AE95A-9591-421D-A73D-8C752F096023}" destId="{BD651282-0938-422C-9E95-11E748D01F8C}" srcOrd="0" destOrd="0" presId="urn:microsoft.com/office/officeart/2005/8/layout/hList1"/>
    <dgm:cxn modelId="{1F3959CC-D909-404B-BBEF-6A5BFF78C7A3}" type="presParOf" srcId="{3B4AE95A-9591-421D-A73D-8C752F096023}" destId="{9B31B566-F93C-4932-9C27-2AC260B106B4}" srcOrd="1" destOrd="0" presId="urn:microsoft.com/office/officeart/2005/8/layout/hList1"/>
    <dgm:cxn modelId="{DB58917B-E84A-474C-82AB-B3C34E669197}" type="presParOf" srcId="{D87BED67-81A6-4D17-8D17-E76427E1E33B}" destId="{B63729D6-F3DB-48E7-93F1-D6F50BEF5888}" srcOrd="1" destOrd="0" presId="urn:microsoft.com/office/officeart/2005/8/layout/hList1"/>
    <dgm:cxn modelId="{A180CD1F-411F-4C0C-8DD7-40A6C2B37183}" type="presParOf" srcId="{D87BED67-81A6-4D17-8D17-E76427E1E33B}" destId="{72AAB9C0-3B52-40E5-B9E7-00904F9DBA3A}" srcOrd="2" destOrd="0" presId="urn:microsoft.com/office/officeart/2005/8/layout/hList1"/>
    <dgm:cxn modelId="{37054B85-70F2-4FD3-8C28-C42E1266C8F8}" type="presParOf" srcId="{72AAB9C0-3B52-40E5-B9E7-00904F9DBA3A}" destId="{7C161E6A-A933-4F26-AC69-DB5355D2DFE6}" srcOrd="0" destOrd="0" presId="urn:microsoft.com/office/officeart/2005/8/layout/hList1"/>
    <dgm:cxn modelId="{FE7042FB-E3F8-4E9F-935A-070A1DB699A6}" type="presParOf" srcId="{72AAB9C0-3B52-40E5-B9E7-00904F9DBA3A}" destId="{571D68AB-B350-4D5C-AB6A-ABC40C2D8986}" srcOrd="1" destOrd="0" presId="urn:microsoft.com/office/officeart/2005/8/layout/hList1"/>
    <dgm:cxn modelId="{C05129FA-33ED-4D75-BF08-EA2D7D48B940}" type="presParOf" srcId="{D87BED67-81A6-4D17-8D17-E76427E1E33B}" destId="{F7B218AC-2FBD-4F6D-AFE8-3263399BC2F7}" srcOrd="3" destOrd="0" presId="urn:microsoft.com/office/officeart/2005/8/layout/hList1"/>
    <dgm:cxn modelId="{AAF39F93-40D7-4424-B34B-8112AE05C4D6}" type="presParOf" srcId="{D87BED67-81A6-4D17-8D17-E76427E1E33B}" destId="{F7101213-BF46-4FD5-9C2C-E1DDF6F4C64B}" srcOrd="4" destOrd="0" presId="urn:microsoft.com/office/officeart/2005/8/layout/hList1"/>
    <dgm:cxn modelId="{EDA28480-5457-4CEA-BE02-0F3D128ECD3A}" type="presParOf" srcId="{F7101213-BF46-4FD5-9C2C-E1DDF6F4C64B}" destId="{98493B2B-A905-429A-BAEF-6EBFD0668D83}" srcOrd="0" destOrd="0" presId="urn:microsoft.com/office/officeart/2005/8/layout/hList1"/>
    <dgm:cxn modelId="{7FB0305B-BE26-4F8B-8BD0-E3315A818859}" type="presParOf" srcId="{F7101213-BF46-4FD5-9C2C-E1DDF6F4C64B}" destId="{875AD089-2E66-469E-88C2-DFFE8330212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651282-0938-422C-9E95-11E748D01F8C}">
      <dsp:nvSpPr>
        <dsp:cNvPr id="0" name=""/>
        <dsp:cNvSpPr/>
      </dsp:nvSpPr>
      <dsp:spPr>
        <a:xfrm>
          <a:off x="3298" y="41251"/>
          <a:ext cx="3215580" cy="403200"/>
        </a:xfrm>
        <a:prstGeom prst="rect">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kern="1200" dirty="0" smtClean="0"/>
            <a:t>How</a:t>
          </a:r>
          <a:r>
            <a:rPr lang="en-US" sz="1400" kern="1200" baseline="0" dirty="0" smtClean="0"/>
            <a:t> its administered</a:t>
          </a:r>
          <a:endParaRPr lang="en-US" sz="1400" kern="1200" dirty="0"/>
        </a:p>
      </dsp:txBody>
      <dsp:txXfrm>
        <a:off x="3298" y="41251"/>
        <a:ext cx="3215580" cy="403200"/>
      </dsp:txXfrm>
    </dsp:sp>
    <dsp:sp modelId="{9B31B566-F93C-4932-9C27-2AC260B106B4}">
      <dsp:nvSpPr>
        <dsp:cNvPr id="0" name=""/>
        <dsp:cNvSpPr/>
      </dsp:nvSpPr>
      <dsp:spPr>
        <a:xfrm>
          <a:off x="0" y="485703"/>
          <a:ext cx="3215580" cy="3151260"/>
        </a:xfrm>
        <a:prstGeom prst="rect">
          <a:avLst/>
        </a:prstGeom>
        <a:solidFill>
          <a:schemeClr val="lt1">
            <a:alpha val="90000"/>
            <a:tint val="40000"/>
            <a:hueOff val="0"/>
            <a:satOff val="0"/>
            <a:lumOff val="0"/>
            <a:alphaOff val="0"/>
          </a:schemeClr>
        </a:solidFill>
        <a:ln w="15875" cap="rnd"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Snorting-taking it through the nose </a:t>
          </a:r>
          <a:endParaRPr lang="en-US" sz="1800" kern="1200" dirty="0"/>
        </a:p>
        <a:p>
          <a:pPr marL="171450" lvl="1" indent="-171450" algn="l" defTabSz="800100">
            <a:lnSpc>
              <a:spcPct val="90000"/>
            </a:lnSpc>
            <a:spcBef>
              <a:spcPct val="0"/>
            </a:spcBef>
            <a:spcAft>
              <a:spcPct val="15000"/>
            </a:spcAft>
            <a:buChar char="••"/>
          </a:pPr>
          <a:r>
            <a:rPr lang="en-US" sz="1800" kern="1200" dirty="0" smtClean="0"/>
            <a:t>Injected- using an needle into a vein </a:t>
          </a:r>
          <a:endParaRPr lang="en-US" sz="1800" kern="1200" dirty="0"/>
        </a:p>
        <a:p>
          <a:pPr marL="171450" lvl="1" indent="-171450" algn="l" defTabSz="800100">
            <a:lnSpc>
              <a:spcPct val="90000"/>
            </a:lnSpc>
            <a:spcBef>
              <a:spcPct val="0"/>
            </a:spcBef>
            <a:spcAft>
              <a:spcPct val="15000"/>
            </a:spcAft>
            <a:buChar char="••"/>
          </a:pPr>
          <a:r>
            <a:rPr lang="en-US" sz="1800" kern="1200" dirty="0" smtClean="0"/>
            <a:t>Dabbing- using finger after applying water or putting it in food or drinks </a:t>
          </a:r>
          <a:endParaRPr lang="en-US" sz="1800" kern="1200" dirty="0"/>
        </a:p>
        <a:p>
          <a:pPr marL="171450" lvl="1" indent="-171450" algn="l" defTabSz="800100">
            <a:lnSpc>
              <a:spcPct val="90000"/>
            </a:lnSpc>
            <a:spcBef>
              <a:spcPct val="0"/>
            </a:spcBef>
            <a:spcAft>
              <a:spcPct val="15000"/>
            </a:spcAft>
            <a:buChar char="••"/>
          </a:pPr>
          <a:r>
            <a:rPr lang="en-US" sz="1800" kern="1200" dirty="0" smtClean="0"/>
            <a:t>Bombing-placed into a small portion of cigarette paper, shaped like that a ball that is swallowed </a:t>
          </a:r>
          <a:endParaRPr lang="en-US" sz="1800" kern="1200" dirty="0"/>
        </a:p>
      </dsp:txBody>
      <dsp:txXfrm>
        <a:off x="0" y="485703"/>
        <a:ext cx="3215580" cy="3151260"/>
      </dsp:txXfrm>
    </dsp:sp>
    <dsp:sp modelId="{7C161E6A-A933-4F26-AC69-DB5355D2DFE6}">
      <dsp:nvSpPr>
        <dsp:cNvPr id="0" name=""/>
        <dsp:cNvSpPr/>
      </dsp:nvSpPr>
      <dsp:spPr>
        <a:xfrm>
          <a:off x="3669059" y="41251"/>
          <a:ext cx="3215580" cy="403200"/>
        </a:xfrm>
        <a:prstGeom prst="rect">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kern="1200" dirty="0" smtClean="0"/>
            <a:t>How long will it take to effect you</a:t>
          </a:r>
          <a:endParaRPr lang="en-US" sz="1400" kern="1200" dirty="0"/>
        </a:p>
      </dsp:txBody>
      <dsp:txXfrm>
        <a:off x="3669059" y="41251"/>
        <a:ext cx="3215580" cy="403200"/>
      </dsp:txXfrm>
    </dsp:sp>
    <dsp:sp modelId="{571D68AB-B350-4D5C-AB6A-ABC40C2D8986}">
      <dsp:nvSpPr>
        <dsp:cNvPr id="0" name=""/>
        <dsp:cNvSpPr/>
      </dsp:nvSpPr>
      <dsp:spPr>
        <a:xfrm>
          <a:off x="3669059" y="444451"/>
          <a:ext cx="3215580" cy="3151260"/>
        </a:xfrm>
        <a:prstGeom prst="rect">
          <a:avLst/>
        </a:prstGeom>
        <a:solidFill>
          <a:schemeClr val="lt1">
            <a:alpha val="90000"/>
            <a:tint val="40000"/>
            <a:hueOff val="0"/>
            <a:satOff val="0"/>
            <a:lumOff val="0"/>
            <a:alphaOff val="0"/>
          </a:schemeClr>
        </a:solidFill>
        <a:ln w="15875" cap="rnd"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Snorting- 5-10 minutes to take into effect</a:t>
          </a:r>
          <a:endParaRPr lang="en-US" sz="2600" kern="1200" dirty="0"/>
        </a:p>
        <a:p>
          <a:pPr marL="171450" lvl="1" indent="-171450" algn="l" defTabSz="711200">
            <a:lnSpc>
              <a:spcPct val="90000"/>
            </a:lnSpc>
            <a:spcBef>
              <a:spcPct val="0"/>
            </a:spcBef>
            <a:spcAft>
              <a:spcPct val="15000"/>
            </a:spcAft>
            <a:buChar char="••"/>
          </a:pPr>
          <a:r>
            <a:rPr lang="en-US" sz="1600" kern="1200" dirty="0" smtClean="0"/>
            <a:t>Injected- very quickly; within minutes. Very powerful</a:t>
          </a:r>
          <a:endParaRPr lang="en-US" sz="1600" kern="1200" dirty="0"/>
        </a:p>
        <a:p>
          <a:pPr marL="171450" lvl="1" indent="-171450" algn="l" defTabSz="711200">
            <a:lnSpc>
              <a:spcPct val="90000"/>
            </a:lnSpc>
            <a:spcBef>
              <a:spcPct val="0"/>
            </a:spcBef>
            <a:spcAft>
              <a:spcPct val="15000"/>
            </a:spcAft>
            <a:buChar char="••"/>
          </a:pPr>
          <a:r>
            <a:rPr lang="en-US" sz="1600" kern="1200" dirty="0" smtClean="0"/>
            <a:t>Dabbing- quickly </a:t>
          </a:r>
          <a:endParaRPr lang="en-US" sz="1600" kern="1200" dirty="0"/>
        </a:p>
        <a:p>
          <a:pPr marL="171450" lvl="1" indent="-171450" algn="l" defTabSz="711200">
            <a:lnSpc>
              <a:spcPct val="90000"/>
            </a:lnSpc>
            <a:spcBef>
              <a:spcPct val="0"/>
            </a:spcBef>
            <a:spcAft>
              <a:spcPct val="15000"/>
            </a:spcAft>
            <a:buChar char="••"/>
          </a:pPr>
          <a:r>
            <a:rPr lang="en-US" sz="1600" kern="1200" dirty="0" smtClean="0"/>
            <a:t>Bombing- about an hour </a:t>
          </a:r>
          <a:endParaRPr lang="en-US" sz="1600" kern="1200" dirty="0"/>
        </a:p>
      </dsp:txBody>
      <dsp:txXfrm>
        <a:off x="3669059" y="444451"/>
        <a:ext cx="3215580" cy="3151260"/>
      </dsp:txXfrm>
    </dsp:sp>
    <dsp:sp modelId="{98493B2B-A905-429A-BAEF-6EBFD0668D83}">
      <dsp:nvSpPr>
        <dsp:cNvPr id="0" name=""/>
        <dsp:cNvSpPr/>
      </dsp:nvSpPr>
      <dsp:spPr>
        <a:xfrm>
          <a:off x="7334821" y="41251"/>
          <a:ext cx="3215580" cy="403200"/>
        </a:xfrm>
        <a:prstGeom prst="rect">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kern="1200" dirty="0" smtClean="0"/>
            <a:t>How long it lasts </a:t>
          </a:r>
          <a:endParaRPr lang="en-US" sz="1400" kern="1200" dirty="0"/>
        </a:p>
      </dsp:txBody>
      <dsp:txXfrm>
        <a:off x="7334821" y="41251"/>
        <a:ext cx="3215580" cy="403200"/>
      </dsp:txXfrm>
    </dsp:sp>
    <dsp:sp modelId="{875AD089-2E66-469E-88C2-DFFE8330212E}">
      <dsp:nvSpPr>
        <dsp:cNvPr id="0" name=""/>
        <dsp:cNvSpPr/>
      </dsp:nvSpPr>
      <dsp:spPr>
        <a:xfrm>
          <a:off x="7338119" y="461090"/>
          <a:ext cx="3215580" cy="3151260"/>
        </a:xfrm>
        <a:prstGeom prst="rect">
          <a:avLst/>
        </a:prstGeom>
        <a:solidFill>
          <a:schemeClr val="lt1">
            <a:alpha val="90000"/>
            <a:tint val="40000"/>
            <a:hueOff val="0"/>
            <a:satOff val="0"/>
            <a:lumOff val="0"/>
            <a:alphaOff val="0"/>
          </a:schemeClr>
        </a:solidFill>
        <a:ln w="15875" cap="rnd"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Snorting- 20mins to an hour </a:t>
          </a:r>
          <a:endParaRPr lang="en-US" sz="1600" kern="1200" dirty="0"/>
        </a:p>
        <a:p>
          <a:pPr marL="171450" lvl="1" indent="-171450" algn="l" defTabSz="711200">
            <a:lnSpc>
              <a:spcPct val="90000"/>
            </a:lnSpc>
            <a:spcBef>
              <a:spcPct val="0"/>
            </a:spcBef>
            <a:spcAft>
              <a:spcPct val="15000"/>
            </a:spcAft>
            <a:buChar char="••"/>
          </a:pPr>
          <a:r>
            <a:rPr lang="en-US" sz="1600" kern="1200" dirty="0" smtClean="0"/>
            <a:t>Injected- it ends very quickly </a:t>
          </a:r>
          <a:endParaRPr lang="en-US" sz="1600" kern="1200" dirty="0"/>
        </a:p>
        <a:p>
          <a:pPr marL="171450" lvl="1" indent="-171450" algn="l" defTabSz="711200">
            <a:lnSpc>
              <a:spcPct val="90000"/>
            </a:lnSpc>
            <a:spcBef>
              <a:spcPct val="0"/>
            </a:spcBef>
            <a:spcAft>
              <a:spcPct val="15000"/>
            </a:spcAft>
            <a:buChar char="••"/>
          </a:pPr>
          <a:r>
            <a:rPr lang="en-US" sz="1600" kern="1200" dirty="0" smtClean="0"/>
            <a:t>Dabbing- depend on how much is taken </a:t>
          </a:r>
          <a:endParaRPr lang="en-US" sz="1600" kern="1200" dirty="0"/>
        </a:p>
        <a:p>
          <a:pPr marL="171450" lvl="1" indent="-171450" algn="l" defTabSz="711200">
            <a:lnSpc>
              <a:spcPct val="90000"/>
            </a:lnSpc>
            <a:spcBef>
              <a:spcPct val="0"/>
            </a:spcBef>
            <a:spcAft>
              <a:spcPct val="15000"/>
            </a:spcAft>
            <a:buChar char="••"/>
          </a:pPr>
          <a:r>
            <a:rPr lang="en-US" sz="1600" kern="1200" dirty="0" smtClean="0"/>
            <a:t>Bombing-about 4 hours</a:t>
          </a:r>
          <a:endParaRPr lang="en-US" sz="1600" kern="1200" dirty="0"/>
        </a:p>
      </dsp:txBody>
      <dsp:txXfrm>
        <a:off x="7338119" y="461090"/>
        <a:ext cx="3215580" cy="31512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651282-0938-422C-9E95-11E748D01F8C}">
      <dsp:nvSpPr>
        <dsp:cNvPr id="0" name=""/>
        <dsp:cNvSpPr/>
      </dsp:nvSpPr>
      <dsp:spPr>
        <a:xfrm>
          <a:off x="0" y="154117"/>
          <a:ext cx="3215580" cy="1268537"/>
        </a:xfrm>
        <a:prstGeom prst="rect">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n-US" sz="2500" kern="1200" dirty="0" smtClean="0"/>
            <a:t>Where it came from? Who made it?</a:t>
          </a:r>
          <a:endParaRPr lang="en-US" sz="2500" kern="1200" dirty="0"/>
        </a:p>
      </dsp:txBody>
      <dsp:txXfrm>
        <a:off x="0" y="154117"/>
        <a:ext cx="3215580" cy="1268537"/>
      </dsp:txXfrm>
    </dsp:sp>
    <dsp:sp modelId="{9B31B566-F93C-4932-9C27-2AC260B106B4}">
      <dsp:nvSpPr>
        <dsp:cNvPr id="0" name=""/>
        <dsp:cNvSpPr/>
      </dsp:nvSpPr>
      <dsp:spPr>
        <a:xfrm>
          <a:off x="0" y="1421662"/>
          <a:ext cx="3215580" cy="2196000"/>
        </a:xfrm>
        <a:prstGeom prst="rect">
          <a:avLst/>
        </a:prstGeom>
        <a:solidFill>
          <a:schemeClr val="lt1">
            <a:alpha val="90000"/>
            <a:tint val="40000"/>
            <a:hueOff val="0"/>
            <a:satOff val="0"/>
            <a:lumOff val="0"/>
            <a:alphaOff val="0"/>
          </a:schemeClr>
        </a:solidFill>
        <a:ln w="15875" cap="rnd"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It was first found in 1962</a:t>
          </a:r>
          <a:endParaRPr lang="en-US" sz="1800" kern="1200" dirty="0"/>
        </a:p>
        <a:p>
          <a:pPr marL="171450" lvl="1" indent="-171450" algn="l" defTabSz="800100">
            <a:lnSpc>
              <a:spcPct val="90000"/>
            </a:lnSpc>
            <a:spcBef>
              <a:spcPct val="0"/>
            </a:spcBef>
            <a:spcAft>
              <a:spcPct val="15000"/>
            </a:spcAft>
            <a:buChar char="••"/>
          </a:pPr>
          <a:r>
            <a:rPr lang="en-US" sz="1800" kern="1200" dirty="0" smtClean="0"/>
            <a:t>Scientist Calvin Stevens founded the drug </a:t>
          </a:r>
          <a:endParaRPr lang="en-US" sz="1800" kern="1200" dirty="0"/>
        </a:p>
        <a:p>
          <a:pPr marL="171450" lvl="1" indent="-171450" algn="l" defTabSz="800100">
            <a:lnSpc>
              <a:spcPct val="90000"/>
            </a:lnSpc>
            <a:spcBef>
              <a:spcPct val="0"/>
            </a:spcBef>
            <a:spcAft>
              <a:spcPct val="15000"/>
            </a:spcAft>
            <a:buChar char="••"/>
          </a:pPr>
          <a:r>
            <a:rPr lang="en-US" sz="1800" kern="1200" dirty="0" smtClean="0"/>
            <a:t>Founded at Parke Davis Laboratories </a:t>
          </a:r>
          <a:endParaRPr lang="en-US" sz="1800" kern="1200" dirty="0"/>
        </a:p>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endParaRPr lang="en-US" sz="1800" kern="1200" dirty="0"/>
        </a:p>
      </dsp:txBody>
      <dsp:txXfrm>
        <a:off x="0" y="1421662"/>
        <a:ext cx="3215580" cy="2196000"/>
      </dsp:txXfrm>
    </dsp:sp>
    <dsp:sp modelId="{7C161E6A-A933-4F26-AC69-DB5355D2DFE6}">
      <dsp:nvSpPr>
        <dsp:cNvPr id="0" name=""/>
        <dsp:cNvSpPr/>
      </dsp:nvSpPr>
      <dsp:spPr>
        <a:xfrm>
          <a:off x="3669059" y="83726"/>
          <a:ext cx="3215580" cy="1268537"/>
        </a:xfrm>
        <a:prstGeom prst="rect">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n-US" sz="2500" kern="1200" dirty="0" smtClean="0"/>
            <a:t>How</a:t>
          </a:r>
          <a:r>
            <a:rPr lang="en-US" sz="2500" kern="1200" baseline="0" dirty="0" smtClean="0"/>
            <a:t> is it made?</a:t>
          </a:r>
          <a:endParaRPr lang="en-US" sz="2500" kern="1200" dirty="0"/>
        </a:p>
      </dsp:txBody>
      <dsp:txXfrm>
        <a:off x="3669059" y="83726"/>
        <a:ext cx="3215580" cy="1268537"/>
      </dsp:txXfrm>
    </dsp:sp>
    <dsp:sp modelId="{571D68AB-B350-4D5C-AB6A-ABC40C2D8986}">
      <dsp:nvSpPr>
        <dsp:cNvPr id="0" name=""/>
        <dsp:cNvSpPr/>
      </dsp:nvSpPr>
      <dsp:spPr>
        <a:xfrm>
          <a:off x="3669059" y="1354750"/>
          <a:ext cx="3215580" cy="2196000"/>
        </a:xfrm>
        <a:prstGeom prst="rect">
          <a:avLst/>
        </a:prstGeom>
        <a:solidFill>
          <a:schemeClr val="lt1">
            <a:alpha val="90000"/>
            <a:tint val="40000"/>
            <a:hueOff val="0"/>
            <a:satOff val="0"/>
            <a:lumOff val="0"/>
            <a:alphaOff val="0"/>
          </a:schemeClr>
        </a:solidFill>
        <a:ln w="15875" cap="rnd"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Its made of:</a:t>
          </a:r>
          <a:endParaRPr lang="en-US" sz="1800" kern="1200" dirty="0"/>
        </a:p>
        <a:p>
          <a:pPr marL="171450" lvl="1" indent="-171450" algn="l" defTabSz="800100">
            <a:lnSpc>
              <a:spcPct val="90000"/>
            </a:lnSpc>
            <a:spcBef>
              <a:spcPct val="0"/>
            </a:spcBef>
            <a:spcAft>
              <a:spcPct val="15000"/>
            </a:spcAft>
            <a:buChar char="••"/>
          </a:pPr>
          <a:r>
            <a:rPr lang="en-US" sz="1800" kern="1200" dirty="0" smtClean="0"/>
            <a:t>dl 2-(0-chlorophenyl)-2-(</a:t>
          </a:r>
          <a:r>
            <a:rPr lang="en-US" sz="1800" kern="1200" dirty="0" err="1" smtClean="0"/>
            <a:t>methylamino</a:t>
          </a:r>
          <a:r>
            <a:rPr lang="en-US" sz="1800" kern="1200" dirty="0" smtClean="0"/>
            <a:t>) cyclohexanone hydrochloride.</a:t>
          </a:r>
          <a:endParaRPr lang="en-US" sz="1800" kern="1200" dirty="0"/>
        </a:p>
      </dsp:txBody>
      <dsp:txXfrm>
        <a:off x="3669059" y="1354750"/>
        <a:ext cx="3215580" cy="2196000"/>
      </dsp:txXfrm>
    </dsp:sp>
    <dsp:sp modelId="{98493B2B-A905-429A-BAEF-6EBFD0668D83}">
      <dsp:nvSpPr>
        <dsp:cNvPr id="0" name=""/>
        <dsp:cNvSpPr/>
      </dsp:nvSpPr>
      <dsp:spPr>
        <a:xfrm>
          <a:off x="7334821" y="86212"/>
          <a:ext cx="3215580" cy="1268537"/>
        </a:xfrm>
        <a:prstGeom prst="rect">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n-US" sz="2500" kern="1200" dirty="0" smtClean="0"/>
            <a:t>Its original use </a:t>
          </a:r>
          <a:endParaRPr lang="en-US" sz="2500" kern="1200" dirty="0"/>
        </a:p>
      </dsp:txBody>
      <dsp:txXfrm>
        <a:off x="7334821" y="86212"/>
        <a:ext cx="3215580" cy="1268537"/>
      </dsp:txXfrm>
    </dsp:sp>
    <dsp:sp modelId="{875AD089-2E66-469E-88C2-DFFE8330212E}">
      <dsp:nvSpPr>
        <dsp:cNvPr id="0" name=""/>
        <dsp:cNvSpPr/>
      </dsp:nvSpPr>
      <dsp:spPr>
        <a:xfrm>
          <a:off x="7338119" y="1366345"/>
          <a:ext cx="3215580" cy="2196000"/>
        </a:xfrm>
        <a:prstGeom prst="rect">
          <a:avLst/>
        </a:prstGeom>
        <a:solidFill>
          <a:schemeClr val="lt1">
            <a:alpha val="90000"/>
            <a:tint val="40000"/>
            <a:hueOff val="0"/>
            <a:satOff val="0"/>
            <a:lumOff val="0"/>
            <a:alphaOff val="0"/>
          </a:schemeClr>
        </a:solidFill>
        <a:ln w="15875" cap="rnd"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The original use for it was to put animals to sleep during important surgeries.</a:t>
          </a:r>
          <a:endParaRPr lang="en-US" sz="1600" kern="1200" dirty="0"/>
        </a:p>
        <a:p>
          <a:pPr marL="171450" lvl="1" indent="-171450" algn="l" defTabSz="711200">
            <a:lnSpc>
              <a:spcPct val="90000"/>
            </a:lnSpc>
            <a:spcBef>
              <a:spcPct val="0"/>
            </a:spcBef>
            <a:spcAft>
              <a:spcPct val="15000"/>
            </a:spcAft>
            <a:buChar char="••"/>
          </a:pPr>
          <a:endParaRPr lang="en-US" sz="1600" kern="1200" dirty="0"/>
        </a:p>
      </dsp:txBody>
      <dsp:txXfrm>
        <a:off x="7338119" y="1366345"/>
        <a:ext cx="3215580" cy="21960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4475077-A074-4E8C-B45E-964494945228}" type="datetimeFigureOut">
              <a:rPr lang="en-US"/>
              <a:t>12/7/2016</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E4C80B-8910-445E-8D30-7A590951118B}" type="slidenum">
              <a:rPr/>
              <a:t>‹#›</a:t>
            </a:fld>
            <a:endParaRPr/>
          </a:p>
        </p:txBody>
      </p:sp>
    </p:spTree>
    <p:extLst>
      <p:ext uri="{BB962C8B-B14F-4D97-AF65-F5344CB8AC3E}">
        <p14:creationId xmlns:p14="http://schemas.microsoft.com/office/powerpoint/2010/main" val="16212540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2B48A4-4B96-49F4-8C25-4C9D06114B2C}" type="datetimeFigureOut">
              <a:rPr lang="en-US"/>
              <a:t>12/7/2016</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81F1E7-4EFD-4BFF-B438-FCD52FD36B17}" type="slidenum">
              <a:rPr/>
              <a:t>‹#›</a:t>
            </a:fld>
            <a:endParaRPr/>
          </a:p>
        </p:txBody>
      </p:sp>
    </p:spTree>
    <p:extLst>
      <p:ext uri="{BB962C8B-B14F-4D97-AF65-F5344CB8AC3E}">
        <p14:creationId xmlns:p14="http://schemas.microsoft.com/office/powerpoint/2010/main" val="473561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Summarize your research in</a:t>
            </a:r>
            <a:r>
              <a:rPr lang="en-US" baseline="0" dirty="0"/>
              <a:t> three to five points.</a:t>
            </a:r>
            <a:endParaRPr lang="en-US" dirty="0"/>
          </a:p>
          <a:p>
            <a:endParaRPr lang="en-US" dirty="0"/>
          </a:p>
        </p:txBody>
      </p:sp>
      <p:sp>
        <p:nvSpPr>
          <p:cNvPr id="4" name="Slide Number Placeholder 3"/>
          <p:cNvSpPr>
            <a:spLocks noGrp="1"/>
          </p:cNvSpPr>
          <p:nvPr>
            <p:ph type="sldNum" sz="quarter" idx="10"/>
          </p:nvPr>
        </p:nvSpPr>
        <p:spPr/>
        <p:txBody>
          <a:bodyPr/>
          <a:lstStyle/>
          <a:p>
            <a:fld id="{5D81F1E7-4EFD-4BFF-B438-FCD52FD36B17}" type="slidenum">
              <a:rPr lang="en-US" smtClean="0"/>
              <a:t>4</a:t>
            </a:fld>
            <a:endParaRPr lang="en-US"/>
          </a:p>
        </p:txBody>
      </p:sp>
    </p:spTree>
    <p:extLst>
      <p:ext uri="{BB962C8B-B14F-4D97-AF65-F5344CB8AC3E}">
        <p14:creationId xmlns:p14="http://schemas.microsoft.com/office/powerpoint/2010/main" val="3855036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Establish hypothesis</a:t>
            </a:r>
            <a:r>
              <a:rPr lang="en-US" baseline="0" dirty="0"/>
              <a:t> before you begin the experiment. This should be your best educated guess based on your research.</a:t>
            </a:r>
            <a:endParaRPr lang="en-US" dirty="0"/>
          </a:p>
        </p:txBody>
      </p:sp>
      <p:sp>
        <p:nvSpPr>
          <p:cNvPr id="4" name="Slide Number Placeholder 3"/>
          <p:cNvSpPr>
            <a:spLocks noGrp="1"/>
          </p:cNvSpPr>
          <p:nvPr>
            <p:ph type="sldNum" sz="quarter" idx="10"/>
          </p:nvPr>
        </p:nvSpPr>
        <p:spPr/>
        <p:txBody>
          <a:bodyPr/>
          <a:lstStyle/>
          <a:p>
            <a:fld id="{5D81F1E7-4EFD-4BFF-B438-FCD52FD36B17}" type="slidenum">
              <a:rPr lang="en-US" smtClean="0"/>
              <a:t>7</a:t>
            </a:fld>
            <a:endParaRPr lang="en-US"/>
          </a:p>
        </p:txBody>
      </p:sp>
    </p:spTree>
    <p:extLst>
      <p:ext uri="{BB962C8B-B14F-4D97-AF65-F5344CB8AC3E}">
        <p14:creationId xmlns:p14="http://schemas.microsoft.com/office/powerpoint/2010/main" val="1862177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8820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402902D-A5F5-4D7D-AAA7-32469BA0BC4D}" type="datetimeFigureOut">
              <a:rPr lang="en-US" smtClean="0"/>
              <a:pPr/>
              <a:t>12/7/2016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F4C9F40-B079-4B71-A627-7266DFEA7F03}" type="slidenum">
              <a:rPr lang="en-US" smtClean="0"/>
              <a:pPr/>
              <a:t>‹#›</a:t>
            </a:fld>
            <a:endParaRPr lang="en-US"/>
          </a:p>
        </p:txBody>
      </p:sp>
    </p:spTree>
    <p:extLst>
      <p:ext uri="{BB962C8B-B14F-4D97-AF65-F5344CB8AC3E}">
        <p14:creationId xmlns:p14="http://schemas.microsoft.com/office/powerpoint/2010/main" val="2299153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Edit Master text styles</a:t>
            </a:r>
          </a:p>
        </p:txBody>
      </p:sp>
      <p:sp>
        <p:nvSpPr>
          <p:cNvPr id="4" name="Date Placeholder 3"/>
          <p:cNvSpPr>
            <a:spLocks noGrp="1"/>
          </p:cNvSpPr>
          <p:nvPr>
            <p:ph type="dt" sz="half" idx="10"/>
          </p:nvPr>
        </p:nvSpPr>
        <p:spPr/>
        <p:txBody>
          <a:bodyPr/>
          <a:lstStyle/>
          <a:p>
            <a:fld id="{0402902D-A5F5-4D7D-AAA7-32469BA0BC4D}" type="datetimeFigureOut">
              <a:rPr lang="en-US" smtClean="0"/>
              <a:pPr/>
              <a:t>12/7/2016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4C9F40-B079-4B71-A627-7266DFEA7F03}" type="slidenum">
              <a:rPr lang="en-US" smtClean="0"/>
              <a:pPr/>
              <a:t>‹#›</a:t>
            </a:fld>
            <a:endParaRPr lang="en-US"/>
          </a:p>
        </p:txBody>
      </p:sp>
    </p:spTree>
    <p:extLst>
      <p:ext uri="{BB962C8B-B14F-4D97-AF65-F5344CB8AC3E}">
        <p14:creationId xmlns:p14="http://schemas.microsoft.com/office/powerpoint/2010/main" val="3386968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Edit Master text styles</a:t>
            </a:r>
          </a:p>
        </p:txBody>
      </p:sp>
      <p:sp>
        <p:nvSpPr>
          <p:cNvPr id="2" name="Date Placeholder 1"/>
          <p:cNvSpPr>
            <a:spLocks noGrp="1"/>
          </p:cNvSpPr>
          <p:nvPr>
            <p:ph type="dt" sz="half" idx="10"/>
          </p:nvPr>
        </p:nvSpPr>
        <p:spPr/>
        <p:txBody>
          <a:bodyPr/>
          <a:lstStyle/>
          <a:p>
            <a:fld id="{0402902D-A5F5-4D7D-AAA7-32469BA0BC4D}" type="datetimeFigureOut">
              <a:rPr lang="en-US" smtClean="0"/>
              <a:pPr/>
              <a:t>12/7/2016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F4C9F40-B079-4B71-A627-7266DFEA7F03}" type="slidenum">
              <a:rPr lang="en-US" smtClean="0"/>
              <a:pPr/>
              <a:t>‹#›</a:t>
            </a:fld>
            <a:endParaRPr lang="en-US"/>
          </a:p>
        </p:txBody>
      </p:sp>
    </p:spTree>
    <p:extLst>
      <p:ext uri="{BB962C8B-B14F-4D97-AF65-F5344CB8AC3E}">
        <p14:creationId xmlns:p14="http://schemas.microsoft.com/office/powerpoint/2010/main" val="31016448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02902D-A5F5-4D7D-AAA7-32469BA0BC4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4C9F40-B079-4B71-A627-7266DFEA7F03}" type="slidenum">
              <a:rPr lang="en-US" smtClean="0"/>
              <a:t>‹#›</a:t>
            </a:fld>
            <a:endParaRPr lang="en-US"/>
          </a:p>
        </p:txBody>
      </p:sp>
    </p:spTree>
    <p:extLst>
      <p:ext uri="{BB962C8B-B14F-4D97-AF65-F5344CB8AC3E}">
        <p14:creationId xmlns:p14="http://schemas.microsoft.com/office/powerpoint/2010/main" val="3484962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02902D-A5F5-4D7D-AAA7-32469BA0BC4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4C9F40-B079-4B71-A627-7266DFEA7F03}" type="slidenum">
              <a:rPr lang="en-US" smtClean="0"/>
              <a:t>‹#›</a:t>
            </a:fld>
            <a:endParaRPr lang="en-US"/>
          </a:p>
        </p:txBody>
      </p:sp>
    </p:spTree>
    <p:extLst>
      <p:ext uri="{BB962C8B-B14F-4D97-AF65-F5344CB8AC3E}">
        <p14:creationId xmlns:p14="http://schemas.microsoft.com/office/powerpoint/2010/main" val="2648541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4" name="Slide Number Placeholder 1"/>
          <p:cNvSpPr>
            <a:spLocks noGrp="1"/>
          </p:cNvSpPr>
          <p:nvPr>
            <p:ph type="sldNum" sz="quarter" idx="12"/>
          </p:nvPr>
        </p:nvSpPr>
        <p:spPr/>
        <p:txBody>
          <a:bodyPr/>
          <a:lstStyle/>
          <a:p>
            <a:fld id="{5F4C9F40-B079-4B71-A627-7266DFEA7F03}" type="slidenum">
              <a:rPr/>
              <a:t>‹#›</a:t>
            </a:fld>
            <a:endParaRPr dirty="0"/>
          </a:p>
        </p:txBody>
      </p:sp>
      <p:sp>
        <p:nvSpPr>
          <p:cNvPr id="3" name="Footer Placeholder 2"/>
          <p:cNvSpPr>
            <a:spLocks noGrp="1"/>
          </p:cNvSpPr>
          <p:nvPr>
            <p:ph type="ftr" sz="quarter" idx="11"/>
          </p:nvPr>
        </p:nvSpPr>
        <p:spPr/>
        <p:txBody>
          <a:bodyPr/>
          <a:lstStyle/>
          <a:p>
            <a:endParaRPr dirty="0"/>
          </a:p>
        </p:txBody>
      </p:sp>
      <p:sp>
        <p:nvSpPr>
          <p:cNvPr id="2" name="Date Placeholder 3"/>
          <p:cNvSpPr>
            <a:spLocks noGrp="1"/>
          </p:cNvSpPr>
          <p:nvPr>
            <p:ph type="dt" sz="half" idx="10"/>
          </p:nvPr>
        </p:nvSpPr>
        <p:spPr/>
        <p:txBody>
          <a:bodyPr/>
          <a:lstStyle/>
          <a:p>
            <a:fld id="{0402902D-A5F5-4D7D-AAA7-32469BA0BC4D}" type="datetimeFigureOut">
              <a:rPr lang="en-US"/>
              <a:t>12/7/2016</a:t>
            </a:fld>
            <a:endParaRPr dirty="0"/>
          </a:p>
        </p:txBody>
      </p:sp>
    </p:spTree>
    <p:extLst>
      <p:ext uri="{BB962C8B-B14F-4D97-AF65-F5344CB8AC3E}">
        <p14:creationId xmlns:p14="http://schemas.microsoft.com/office/powerpoint/2010/main" val="2756335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02902D-A5F5-4D7D-AAA7-32469BA0BC4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4C9F40-B079-4B71-A627-7266DFEA7F03}" type="slidenum">
              <a:rPr lang="en-US" smtClean="0"/>
              <a:t>‹#›</a:t>
            </a:fld>
            <a:endParaRPr lang="en-US"/>
          </a:p>
        </p:txBody>
      </p:sp>
    </p:spTree>
    <p:extLst>
      <p:ext uri="{BB962C8B-B14F-4D97-AF65-F5344CB8AC3E}">
        <p14:creationId xmlns:p14="http://schemas.microsoft.com/office/powerpoint/2010/main" val="3290230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14560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402902D-A5F5-4D7D-AAA7-32469BA0BC4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4C9F40-B079-4B71-A627-7266DFEA7F03}" type="slidenum">
              <a:rPr lang="en-US" smtClean="0"/>
              <a:t>‹#›</a:t>
            </a:fld>
            <a:endParaRPr lang="en-US"/>
          </a:p>
        </p:txBody>
      </p:sp>
    </p:spTree>
    <p:extLst>
      <p:ext uri="{BB962C8B-B14F-4D97-AF65-F5344CB8AC3E}">
        <p14:creationId xmlns:p14="http://schemas.microsoft.com/office/powerpoint/2010/main" val="100035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402902D-A5F5-4D7D-AAA7-32469BA0BC4D}"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4C9F40-B079-4B71-A627-7266DFEA7F03}" type="slidenum">
              <a:rPr lang="en-US" smtClean="0"/>
              <a:t>‹#›</a:t>
            </a:fld>
            <a:endParaRPr lang="en-US"/>
          </a:p>
        </p:txBody>
      </p:sp>
    </p:spTree>
    <p:extLst>
      <p:ext uri="{BB962C8B-B14F-4D97-AF65-F5344CB8AC3E}">
        <p14:creationId xmlns:p14="http://schemas.microsoft.com/office/powerpoint/2010/main" val="827851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402902D-A5F5-4D7D-AAA7-32469BA0BC4D}"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4C9F40-B079-4B71-A627-7266DFEA7F03}" type="slidenum">
              <a:rPr lang="en-US" smtClean="0"/>
              <a:t>‹#›</a:t>
            </a:fld>
            <a:endParaRPr lang="en-US"/>
          </a:p>
        </p:txBody>
      </p:sp>
    </p:spTree>
    <p:extLst>
      <p:ext uri="{BB962C8B-B14F-4D97-AF65-F5344CB8AC3E}">
        <p14:creationId xmlns:p14="http://schemas.microsoft.com/office/powerpoint/2010/main" val="184505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02902D-A5F5-4D7D-AAA7-32469BA0BC4D}" type="datetimeFigureOut">
              <a:rPr lang="en-US" smtClean="0"/>
              <a:t>12/7/2016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F4C9F40-B079-4B71-A627-7266DFEA7F03}" type="slidenum">
              <a:rPr lang="en-US" smtClean="0"/>
              <a:t>‹#›</a:t>
            </a:fld>
            <a:endParaRPr lang="en-US" dirty="0"/>
          </a:p>
        </p:txBody>
      </p:sp>
    </p:spTree>
    <p:extLst>
      <p:ext uri="{BB962C8B-B14F-4D97-AF65-F5344CB8AC3E}">
        <p14:creationId xmlns:p14="http://schemas.microsoft.com/office/powerpoint/2010/main" val="377544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18933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885810" y="6041362"/>
            <a:ext cx="976879" cy="365125"/>
          </a:xfrm>
        </p:spPr>
        <p:txBody>
          <a:bodyPr/>
          <a:lstStyle/>
          <a:p>
            <a:fld id="{B61BEF0D-F0BB-DE4B-95CE-6DB70DBA9567}" type="datetimeFigureOut">
              <a:rPr lang="en-US" smtClean="0"/>
              <a:pPr/>
              <a:t>12/7/2016</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68509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402902D-A5F5-4D7D-AAA7-32469BA0BC4D}" type="datetimeFigureOut">
              <a:rPr lang="en-US" smtClean="0"/>
              <a:pPr/>
              <a:t>12/7/2016</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5F4C9F40-B079-4B71-A627-7266DFEA7F03}" type="slidenum">
              <a:rPr lang="en-US" smtClean="0"/>
              <a:pPr/>
              <a:t>‹#›</a:t>
            </a:fld>
            <a:endParaRPr lang="en-US"/>
          </a:p>
        </p:txBody>
      </p:sp>
    </p:spTree>
    <p:extLst>
      <p:ext uri="{BB962C8B-B14F-4D97-AF65-F5344CB8AC3E}">
        <p14:creationId xmlns:p14="http://schemas.microsoft.com/office/powerpoint/2010/main" val="889657150"/>
      </p:ext>
    </p:extLst>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655"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channel.nationalgeographic.com/drugs-inc/videos/the-k-hol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0.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Ketamine </a:t>
            </a:r>
            <a:endParaRPr lang="en-US" dirty="0"/>
          </a:p>
        </p:txBody>
      </p:sp>
      <p:sp>
        <p:nvSpPr>
          <p:cNvPr id="3" name="Subtitle 2"/>
          <p:cNvSpPr>
            <a:spLocks noGrp="1"/>
          </p:cNvSpPr>
          <p:nvPr>
            <p:ph type="subTitle" idx="1"/>
          </p:nvPr>
        </p:nvSpPr>
        <p:spPr/>
        <p:txBody>
          <a:bodyPr/>
          <a:lstStyle/>
          <a:p>
            <a:r>
              <a:rPr lang="en-US" dirty="0" smtClean="0">
                <a:solidFill>
                  <a:schemeClr val="tx1">
                    <a:lumMod val="95000"/>
                  </a:schemeClr>
                </a:solidFill>
              </a:rPr>
              <a:t>Amanda Rushing &amp; Jessa Francis | </a:t>
            </a:r>
            <a:r>
              <a:rPr lang="en-US" dirty="0" err="1" smtClean="0">
                <a:solidFill>
                  <a:schemeClr val="tx1">
                    <a:lumMod val="95000"/>
                  </a:schemeClr>
                </a:solidFill>
              </a:rPr>
              <a:t>Ms.Mclean</a:t>
            </a:r>
            <a:r>
              <a:rPr lang="en-US" dirty="0" smtClean="0">
                <a:solidFill>
                  <a:schemeClr val="tx1">
                    <a:lumMod val="95000"/>
                  </a:schemeClr>
                </a:solidFill>
              </a:rPr>
              <a:t> | Health 4</a:t>
            </a:r>
            <a:r>
              <a:rPr lang="en-US" baseline="30000" dirty="0" smtClean="0">
                <a:solidFill>
                  <a:schemeClr val="tx1">
                    <a:lumMod val="95000"/>
                  </a:schemeClr>
                </a:solidFill>
              </a:rPr>
              <a:t>th</a:t>
            </a:r>
            <a:r>
              <a:rPr lang="en-US" dirty="0" smtClean="0">
                <a:solidFill>
                  <a:schemeClr val="tx1">
                    <a:lumMod val="95000"/>
                  </a:schemeClr>
                </a:solidFill>
              </a:rPr>
              <a:t> Hour  / December 9,2016</a:t>
            </a:r>
            <a:endParaRPr lang="en-US" dirty="0">
              <a:solidFill>
                <a:schemeClr val="tx1">
                  <a:lumMod val="95000"/>
                </a:schemeClr>
              </a:solidFill>
            </a:endParaRPr>
          </a:p>
        </p:txBody>
      </p:sp>
      <p:pic>
        <p:nvPicPr>
          <p:cNvPr id="4" name="Picture 3"/>
          <p:cNvPicPr>
            <a:picLocks noChangeAspect="1"/>
          </p:cNvPicPr>
          <p:nvPr/>
        </p:nvPicPr>
        <p:blipFill>
          <a:blip r:embed="rId2"/>
          <a:stretch>
            <a:fillRect/>
          </a:stretch>
        </p:blipFill>
        <p:spPr>
          <a:xfrm>
            <a:off x="810001" y="549388"/>
            <a:ext cx="1373678" cy="1799518"/>
          </a:xfrm>
          <a:prstGeom prst="rect">
            <a:avLst/>
          </a:prstGeom>
        </p:spPr>
      </p:pic>
      <p:pic>
        <p:nvPicPr>
          <p:cNvPr id="5" name="Picture 4"/>
          <p:cNvPicPr>
            <a:picLocks noChangeAspect="1"/>
          </p:cNvPicPr>
          <p:nvPr/>
        </p:nvPicPr>
        <p:blipFill>
          <a:blip r:embed="rId3"/>
          <a:stretch>
            <a:fillRect/>
          </a:stretch>
        </p:blipFill>
        <p:spPr>
          <a:xfrm>
            <a:off x="3793172" y="508941"/>
            <a:ext cx="2894388" cy="2894388"/>
          </a:xfrm>
          <a:prstGeom prst="rect">
            <a:avLst/>
          </a:prstGeom>
        </p:spPr>
      </p:pic>
      <p:pic>
        <p:nvPicPr>
          <p:cNvPr id="6" name="Picture 5"/>
          <p:cNvPicPr>
            <a:picLocks noChangeAspect="1"/>
          </p:cNvPicPr>
          <p:nvPr/>
        </p:nvPicPr>
        <p:blipFill>
          <a:blip r:embed="rId4"/>
          <a:stretch>
            <a:fillRect/>
          </a:stretch>
        </p:blipFill>
        <p:spPr>
          <a:xfrm>
            <a:off x="8297055" y="588498"/>
            <a:ext cx="2252474" cy="1760408"/>
          </a:xfrm>
          <a:prstGeom prst="rect">
            <a:avLst/>
          </a:prstGeom>
        </p:spPr>
      </p:pic>
    </p:spTree>
    <p:extLst>
      <p:ext uri="{BB962C8B-B14F-4D97-AF65-F5344CB8AC3E}">
        <p14:creationId xmlns:p14="http://schemas.microsoft.com/office/powerpoint/2010/main" val="1420781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a:t>
            </a:r>
            <a:r>
              <a:rPr lang="en-US" smtClean="0"/>
              <a:t>it addictive?</a:t>
            </a:r>
            <a:endParaRPr lang="en-US" dirty="0"/>
          </a:p>
        </p:txBody>
      </p:sp>
      <p:sp>
        <p:nvSpPr>
          <p:cNvPr id="3" name="Content Placeholder 2"/>
          <p:cNvSpPr>
            <a:spLocks noGrp="1"/>
          </p:cNvSpPr>
          <p:nvPr>
            <p:ph idx="1"/>
          </p:nvPr>
        </p:nvSpPr>
        <p:spPr/>
        <p:txBody>
          <a:bodyPr/>
          <a:lstStyle/>
          <a:p>
            <a:pPr marL="0" indent="0">
              <a:buNone/>
            </a:pPr>
            <a:r>
              <a:rPr lang="en-US" dirty="0" smtClean="0"/>
              <a:t>Ketamine is a very addictive drug.  After a few times of taking this drug the user begins to crave it. Users describe the feeling as being away from their bodies. They enjoy the feeling of not really existing, which is why they crave it.</a:t>
            </a:r>
          </a:p>
          <a:p>
            <a:pPr marL="0" indent="0">
              <a:buNone/>
            </a:pPr>
            <a:r>
              <a:rPr lang="en-US" dirty="0" smtClean="0"/>
              <a:t> </a:t>
            </a:r>
            <a:endParaRPr lang="en-US" dirty="0"/>
          </a:p>
        </p:txBody>
      </p:sp>
      <p:pic>
        <p:nvPicPr>
          <p:cNvPr id="4" name="Picture 3"/>
          <p:cNvPicPr>
            <a:picLocks noChangeAspect="1"/>
          </p:cNvPicPr>
          <p:nvPr/>
        </p:nvPicPr>
        <p:blipFill>
          <a:blip r:embed="rId2"/>
          <a:stretch>
            <a:fillRect/>
          </a:stretch>
        </p:blipFill>
        <p:spPr>
          <a:xfrm>
            <a:off x="4621877" y="4436502"/>
            <a:ext cx="3433156" cy="2059894"/>
          </a:xfrm>
          <a:prstGeom prst="rect">
            <a:avLst/>
          </a:prstGeom>
        </p:spPr>
      </p:pic>
    </p:spTree>
    <p:extLst>
      <p:ext uri="{BB962C8B-B14F-4D97-AF65-F5344CB8AC3E}">
        <p14:creationId xmlns:p14="http://schemas.microsoft.com/office/powerpoint/2010/main" val="2396544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a:t>
            </a:r>
            <a:endParaRPr lang="en-US" dirty="0"/>
          </a:p>
        </p:txBody>
      </p:sp>
      <p:sp>
        <p:nvSpPr>
          <p:cNvPr id="3" name="Content Placeholder 2"/>
          <p:cNvSpPr>
            <a:spLocks noGrp="1"/>
          </p:cNvSpPr>
          <p:nvPr>
            <p:ph idx="1"/>
          </p:nvPr>
        </p:nvSpPr>
        <p:spPr/>
        <p:txBody>
          <a:bodyPr/>
          <a:lstStyle/>
          <a:p>
            <a:pPr marL="0" indent="0">
              <a:buNone/>
            </a:pPr>
            <a:r>
              <a:rPr lang="en-US" dirty="0"/>
              <a:t>http://</a:t>
            </a:r>
            <a:r>
              <a:rPr lang="en-US" dirty="0">
                <a:hlinkClick r:id="rId2"/>
              </a:rPr>
              <a:t>channel.nationalgeographic.com/drugs-inc/videos/the-k-hole</a:t>
            </a:r>
            <a:r>
              <a:rPr lang="en-US" dirty="0"/>
              <a:t>/</a:t>
            </a:r>
          </a:p>
        </p:txBody>
      </p:sp>
    </p:spTree>
    <p:extLst>
      <p:ext uri="{BB962C8B-B14F-4D97-AF65-F5344CB8AC3E}">
        <p14:creationId xmlns:p14="http://schemas.microsoft.com/office/powerpoint/2010/main" val="1074044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a:t>
            </a:r>
            <a:endParaRPr lang="en-US" dirty="0"/>
          </a:p>
        </p:txBody>
      </p:sp>
      <p:sp>
        <p:nvSpPr>
          <p:cNvPr id="3" name="Content Placeholder 2"/>
          <p:cNvSpPr>
            <a:spLocks noGrp="1"/>
          </p:cNvSpPr>
          <p:nvPr>
            <p:ph idx="1"/>
          </p:nvPr>
        </p:nvSpPr>
        <p:spPr/>
        <p:txBody>
          <a:bodyPr/>
          <a:lstStyle/>
          <a:p>
            <a:r>
              <a:rPr lang="en-US" dirty="0" smtClean="0"/>
              <a:t>National geography.com</a:t>
            </a:r>
          </a:p>
          <a:p>
            <a:r>
              <a:rPr lang="en-US" dirty="0" smtClean="0"/>
              <a:t>Ketamine.com</a:t>
            </a:r>
          </a:p>
          <a:p>
            <a:r>
              <a:rPr lang="en-US" dirty="0" smtClean="0"/>
              <a:t>Drugabuse.com</a:t>
            </a:r>
          </a:p>
          <a:p>
            <a:r>
              <a:rPr lang="en-US" dirty="0" smtClean="0"/>
              <a:t> </a:t>
            </a:r>
          </a:p>
          <a:p>
            <a:endParaRPr lang="en-US" dirty="0"/>
          </a:p>
          <a:p>
            <a:endParaRPr lang="en-US" dirty="0"/>
          </a:p>
        </p:txBody>
      </p:sp>
    </p:spTree>
    <p:extLst>
      <p:ext uri="{BB962C8B-B14F-4D97-AF65-F5344CB8AC3E}">
        <p14:creationId xmlns:p14="http://schemas.microsoft.com/office/powerpoint/2010/main" val="2547538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Street names &amp; slang terms </a:t>
            </a:r>
            <a:endParaRPr lang="en-US" dirty="0"/>
          </a:p>
        </p:txBody>
      </p:sp>
      <p:sp>
        <p:nvSpPr>
          <p:cNvPr id="3" name="Content Placeholder 2"/>
          <p:cNvSpPr>
            <a:spLocks noGrp="1"/>
          </p:cNvSpPr>
          <p:nvPr>
            <p:ph sz="half" idx="1"/>
          </p:nvPr>
        </p:nvSpPr>
        <p:spPr/>
        <p:txBody>
          <a:bodyPr>
            <a:normAutofit fontScale="92500" lnSpcReduction="10000"/>
          </a:bodyPr>
          <a:lstStyle/>
          <a:p>
            <a:r>
              <a:rPr lang="sv-SE" dirty="0" smtClean="0"/>
              <a:t>Some terms: </a:t>
            </a:r>
          </a:p>
          <a:p>
            <a:r>
              <a:rPr lang="sv-SE" dirty="0" smtClean="0"/>
              <a:t>Cat </a:t>
            </a:r>
            <a:r>
              <a:rPr lang="sv-SE" dirty="0"/>
              <a:t>Valium</a:t>
            </a:r>
          </a:p>
          <a:p>
            <a:r>
              <a:rPr lang="sv-SE" dirty="0"/>
              <a:t>Cat </a:t>
            </a:r>
            <a:r>
              <a:rPr lang="sv-SE" dirty="0" smtClean="0"/>
              <a:t>Tranquilizer                            </a:t>
            </a:r>
            <a:endParaRPr lang="sv-SE" dirty="0"/>
          </a:p>
          <a:p>
            <a:r>
              <a:rPr lang="sv-SE" dirty="0"/>
              <a:t>K</a:t>
            </a:r>
          </a:p>
          <a:p>
            <a:r>
              <a:rPr lang="sv-SE" dirty="0"/>
              <a:t>Special K</a:t>
            </a:r>
          </a:p>
          <a:p>
            <a:r>
              <a:rPr lang="sv-SE" dirty="0"/>
              <a:t>Super K</a:t>
            </a:r>
          </a:p>
          <a:p>
            <a:r>
              <a:rPr lang="sv-SE" dirty="0"/>
              <a:t>Vitamin K</a:t>
            </a:r>
          </a:p>
          <a:p>
            <a:r>
              <a:rPr lang="sv-SE" dirty="0"/>
              <a:t>Kit Kat</a:t>
            </a:r>
          </a:p>
          <a:p>
            <a:r>
              <a:rPr lang="sv-SE" dirty="0"/>
              <a:t>Purple</a:t>
            </a:r>
          </a:p>
          <a:p>
            <a:r>
              <a:rPr lang="sv-SE" dirty="0"/>
              <a:t>Jet</a:t>
            </a:r>
            <a:endParaRPr lang="en-US" dirty="0"/>
          </a:p>
        </p:txBody>
      </p:sp>
      <p:sp>
        <p:nvSpPr>
          <p:cNvPr id="4" name="Content Placeholder 3"/>
          <p:cNvSpPr>
            <a:spLocks noGrp="1"/>
          </p:cNvSpPr>
          <p:nvPr>
            <p:ph sz="half" idx="2"/>
          </p:nvPr>
        </p:nvSpPr>
        <p:spPr/>
        <p:txBody>
          <a:bodyPr>
            <a:normAutofit fontScale="92500" lnSpcReduction="10000"/>
          </a:bodyPr>
          <a:lstStyle/>
          <a:p>
            <a:r>
              <a:rPr lang="en-US" dirty="0" smtClean="0"/>
              <a:t>Terms for the high after taking the drug:</a:t>
            </a:r>
          </a:p>
          <a:p>
            <a:r>
              <a:rPr lang="en-US" dirty="0"/>
              <a:t>K-hole</a:t>
            </a:r>
          </a:p>
          <a:p>
            <a:r>
              <a:rPr lang="en-US" dirty="0"/>
              <a:t>K-land</a:t>
            </a:r>
          </a:p>
          <a:p>
            <a:r>
              <a:rPr lang="en-US" dirty="0"/>
              <a:t>Baby Food</a:t>
            </a:r>
          </a:p>
          <a:p>
            <a:r>
              <a:rPr lang="en-US" dirty="0"/>
              <a:t>God</a:t>
            </a:r>
          </a:p>
        </p:txBody>
      </p:sp>
      <p:pic>
        <p:nvPicPr>
          <p:cNvPr id="5" name="Picture 4"/>
          <p:cNvPicPr>
            <a:picLocks noChangeAspect="1"/>
          </p:cNvPicPr>
          <p:nvPr/>
        </p:nvPicPr>
        <p:blipFill>
          <a:blip r:embed="rId2"/>
          <a:stretch>
            <a:fillRect/>
          </a:stretch>
        </p:blipFill>
        <p:spPr>
          <a:xfrm>
            <a:off x="3714750" y="2350731"/>
            <a:ext cx="2381250" cy="1428750"/>
          </a:xfrm>
          <a:prstGeom prst="rect">
            <a:avLst/>
          </a:prstGeom>
        </p:spPr>
      </p:pic>
    </p:spTree>
    <p:extLst>
      <p:ext uri="{BB962C8B-B14F-4D97-AF65-F5344CB8AC3E}">
        <p14:creationId xmlns:p14="http://schemas.microsoft.com/office/powerpoint/2010/main" val="22837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it?</a:t>
            </a:r>
            <a:endParaRPr lang="en-US" dirty="0"/>
          </a:p>
        </p:txBody>
      </p:sp>
      <p:sp>
        <p:nvSpPr>
          <p:cNvPr id="3" name="Content Placeholder 2"/>
          <p:cNvSpPr>
            <a:spLocks noGrp="1"/>
          </p:cNvSpPr>
          <p:nvPr>
            <p:ph idx="1"/>
          </p:nvPr>
        </p:nvSpPr>
        <p:spPr/>
        <p:txBody>
          <a:bodyPr/>
          <a:lstStyle/>
          <a:p>
            <a:r>
              <a:rPr lang="en-US" dirty="0" smtClean="0"/>
              <a:t>Ketamine is a type of anesthetic, usually used in animals.</a:t>
            </a:r>
          </a:p>
          <a:p>
            <a:r>
              <a:rPr lang="en-US" dirty="0" smtClean="0"/>
              <a:t>Small dosage can kill humans because it is meant to put animals to sleep, and is very strong.</a:t>
            </a:r>
          </a:p>
          <a:p>
            <a:endParaRPr lang="en-US" dirty="0"/>
          </a:p>
        </p:txBody>
      </p:sp>
      <p:pic>
        <p:nvPicPr>
          <p:cNvPr id="4" name="Picture 3"/>
          <p:cNvPicPr>
            <a:picLocks noChangeAspect="1"/>
          </p:cNvPicPr>
          <p:nvPr/>
        </p:nvPicPr>
        <p:blipFill>
          <a:blip r:embed="rId2"/>
          <a:stretch>
            <a:fillRect/>
          </a:stretch>
        </p:blipFill>
        <p:spPr>
          <a:xfrm>
            <a:off x="2726274" y="4102852"/>
            <a:ext cx="3288069" cy="2194039"/>
          </a:xfrm>
          <a:prstGeom prst="rect">
            <a:avLst/>
          </a:prstGeom>
        </p:spPr>
      </p:pic>
    </p:spTree>
    <p:extLst>
      <p:ext uri="{BB962C8B-B14F-4D97-AF65-F5344CB8AC3E}">
        <p14:creationId xmlns:p14="http://schemas.microsoft.com/office/powerpoint/2010/main" val="2349965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833" y="48623"/>
            <a:ext cx="10058400" cy="1097280"/>
          </a:xfrm>
        </p:spPr>
        <p:txBody>
          <a:bodyPr/>
          <a:lstStyle/>
          <a:p>
            <a:r>
              <a:rPr lang="en-US" dirty="0" smtClean="0"/>
              <a:t>What does it look like?</a:t>
            </a:r>
            <a:endParaRPr lang="en-US" dirty="0"/>
          </a:p>
        </p:txBody>
      </p:sp>
      <p:sp>
        <p:nvSpPr>
          <p:cNvPr id="3" name="Content Placeholder 2"/>
          <p:cNvSpPr>
            <a:spLocks noGrp="1"/>
          </p:cNvSpPr>
          <p:nvPr>
            <p:ph idx="1"/>
          </p:nvPr>
        </p:nvSpPr>
        <p:spPr/>
        <p:txBody>
          <a:bodyPr/>
          <a:lstStyle/>
          <a:p>
            <a:r>
              <a:rPr lang="en-US" dirty="0" smtClean="0"/>
              <a:t>Ketamine is white</a:t>
            </a:r>
          </a:p>
          <a:p>
            <a:r>
              <a:rPr lang="en-US" dirty="0" smtClean="0"/>
              <a:t>Ketamine is usually used in a liquid form, and there is a certain dosage. Each dosage depends on body weight.</a:t>
            </a:r>
          </a:p>
          <a:p>
            <a:r>
              <a:rPr lang="en-US" dirty="0" smtClean="0"/>
              <a:t>It has a salty taste to it, and can burn if snorted.</a:t>
            </a:r>
          </a:p>
          <a:p>
            <a:r>
              <a:rPr lang="en-US" dirty="0" smtClean="0"/>
              <a:t>Pure ketamine usually doesn’t have a smell but if mixed, laced, or not pure is can smell like a vitamin pill</a:t>
            </a:r>
          </a:p>
          <a:p>
            <a:endParaRPr lang="en-US" dirty="0"/>
          </a:p>
          <a:p>
            <a:r>
              <a:rPr lang="en-US" dirty="0" smtClean="0"/>
              <a:t>                                       </a:t>
            </a:r>
            <a:endParaRPr lang="en-US" dirty="0"/>
          </a:p>
        </p:txBody>
      </p:sp>
      <p:pic>
        <p:nvPicPr>
          <p:cNvPr id="4" name="Picture 3"/>
          <p:cNvPicPr>
            <a:picLocks noChangeAspect="1"/>
          </p:cNvPicPr>
          <p:nvPr/>
        </p:nvPicPr>
        <p:blipFill>
          <a:blip r:embed="rId3"/>
          <a:stretch>
            <a:fillRect/>
          </a:stretch>
        </p:blipFill>
        <p:spPr>
          <a:xfrm>
            <a:off x="2191916" y="4892641"/>
            <a:ext cx="2333625" cy="1495425"/>
          </a:xfrm>
          <a:prstGeom prst="rect">
            <a:avLst/>
          </a:prstGeom>
        </p:spPr>
      </p:pic>
      <p:pic>
        <p:nvPicPr>
          <p:cNvPr id="5" name="Picture 4"/>
          <p:cNvPicPr>
            <a:picLocks noChangeAspect="1"/>
          </p:cNvPicPr>
          <p:nvPr/>
        </p:nvPicPr>
        <p:blipFill>
          <a:blip r:embed="rId4"/>
          <a:stretch>
            <a:fillRect/>
          </a:stretch>
        </p:blipFill>
        <p:spPr>
          <a:xfrm>
            <a:off x="7984283" y="4597367"/>
            <a:ext cx="1485900" cy="2085975"/>
          </a:xfrm>
          <a:prstGeom prst="rect">
            <a:avLst/>
          </a:prstGeom>
        </p:spPr>
      </p:pic>
    </p:spTree>
    <p:extLst>
      <p:ext uri="{BB962C8B-B14F-4D97-AF65-F5344CB8AC3E}">
        <p14:creationId xmlns:p14="http://schemas.microsoft.com/office/powerpoint/2010/main" val="2325154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is it administered? how long is the effect and how long does it last? </a:t>
            </a:r>
            <a:endParaRPr lang="en-US" dirty="0"/>
          </a:p>
        </p:txBody>
      </p:sp>
      <p:graphicFrame>
        <p:nvGraphicFramePr>
          <p:cNvPr id="4" name="Content Placeholder 2" descr="Horizontal bullet list showing 3 groups arranged adjacent to one another and bullet points are present under each group"/>
          <p:cNvGraphicFramePr>
            <a:graphicFrameLocks noGrp="1"/>
          </p:cNvGraphicFramePr>
          <p:nvPr>
            <p:ph idx="1"/>
            <p:extLst>
              <p:ext uri="{D42A27DB-BD31-4B8C-83A1-F6EECF244321}">
                <p14:modId xmlns:p14="http://schemas.microsoft.com/office/powerpoint/2010/main" val="4293832288"/>
              </p:ext>
            </p:extLst>
          </p:nvPr>
        </p:nvGraphicFramePr>
        <p:xfrm>
          <a:off x="819150" y="2222500"/>
          <a:ext cx="10553700" cy="3636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stretch>
            <a:fillRect/>
          </a:stretch>
        </p:blipFill>
        <p:spPr>
          <a:xfrm rot="10800000" flipV="1">
            <a:off x="8092094" y="909797"/>
            <a:ext cx="1625485" cy="910272"/>
          </a:xfrm>
          <a:prstGeom prst="rect">
            <a:avLst/>
          </a:prstGeom>
        </p:spPr>
      </p:pic>
    </p:spTree>
    <p:extLst>
      <p:ext uri="{BB962C8B-B14F-4D97-AF65-F5344CB8AC3E}">
        <p14:creationId xmlns:p14="http://schemas.microsoft.com/office/powerpoint/2010/main" val="588768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Where did it come from? How is it made? who made it? What is it used </a:t>
            </a:r>
            <a:r>
              <a:rPr lang="en-US" dirty="0" smtClean="0"/>
              <a:t>for, originally?</a:t>
            </a:r>
            <a:endParaRPr lang="en-US" dirty="0"/>
          </a:p>
        </p:txBody>
      </p:sp>
      <p:graphicFrame>
        <p:nvGraphicFramePr>
          <p:cNvPr id="4" name="Content Placeholder 2" descr="Horizontal bullet list showing 3 groups arranged adjacent to one another and bullet points are present under each group"/>
          <p:cNvGraphicFramePr>
            <a:graphicFrameLocks noGrp="1"/>
          </p:cNvGraphicFramePr>
          <p:nvPr>
            <p:ph idx="1"/>
            <p:extLst>
              <p:ext uri="{D42A27DB-BD31-4B8C-83A1-F6EECF244321}">
                <p14:modId xmlns:p14="http://schemas.microsoft.com/office/powerpoint/2010/main" val="1727456099"/>
              </p:ext>
            </p:extLst>
          </p:nvPr>
        </p:nvGraphicFramePr>
        <p:xfrm>
          <a:off x="819150" y="2222500"/>
          <a:ext cx="10553700" cy="3636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stretch>
            <a:fillRect/>
          </a:stretch>
        </p:blipFill>
        <p:spPr>
          <a:xfrm>
            <a:off x="9453996" y="866790"/>
            <a:ext cx="1468928" cy="1101696"/>
          </a:xfrm>
          <a:prstGeom prst="rect">
            <a:avLst/>
          </a:prstGeom>
        </p:spPr>
      </p:pic>
    </p:spTree>
    <p:extLst>
      <p:ext uri="{BB962C8B-B14F-4D97-AF65-F5344CB8AC3E}">
        <p14:creationId xmlns:p14="http://schemas.microsoft.com/office/powerpoint/2010/main" val="1519568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a:t>
            </a:r>
            <a:endParaRPr lang="en-US" dirty="0"/>
          </a:p>
        </p:txBody>
      </p:sp>
      <p:sp>
        <p:nvSpPr>
          <p:cNvPr id="4" name="Text Placeholder 3"/>
          <p:cNvSpPr>
            <a:spLocks noGrp="1"/>
          </p:cNvSpPr>
          <p:nvPr>
            <p:ph type="body" idx="1"/>
          </p:nvPr>
        </p:nvSpPr>
        <p:spPr/>
        <p:txBody>
          <a:bodyPr/>
          <a:lstStyle/>
          <a:p>
            <a:r>
              <a:rPr lang="en-US" dirty="0" smtClean="0"/>
              <a:t>Short term </a:t>
            </a:r>
            <a:endParaRPr lang="en-US" dirty="0"/>
          </a:p>
        </p:txBody>
      </p:sp>
      <p:sp>
        <p:nvSpPr>
          <p:cNvPr id="3" name="Text Placeholder 2"/>
          <p:cNvSpPr>
            <a:spLocks noGrp="1"/>
          </p:cNvSpPr>
          <p:nvPr>
            <p:ph sz="half" idx="2"/>
          </p:nvPr>
        </p:nvSpPr>
        <p:spPr/>
        <p:txBody>
          <a:bodyPr>
            <a:normAutofit lnSpcReduction="10000"/>
          </a:bodyPr>
          <a:lstStyle/>
          <a:p>
            <a:r>
              <a:rPr lang="en-US" dirty="0"/>
              <a:t>Nausea</a:t>
            </a:r>
          </a:p>
          <a:p>
            <a:r>
              <a:rPr lang="en-US" dirty="0"/>
              <a:t>Vomiting</a:t>
            </a:r>
          </a:p>
          <a:p>
            <a:r>
              <a:rPr lang="en-US" dirty="0" smtClean="0"/>
              <a:t>Euphoria-a feeling of excitement and  happiness that is intense </a:t>
            </a:r>
            <a:endParaRPr lang="en-US" dirty="0"/>
          </a:p>
          <a:p>
            <a:r>
              <a:rPr lang="en-US" dirty="0"/>
              <a:t>Sporadic eye movements</a:t>
            </a:r>
          </a:p>
          <a:p>
            <a:r>
              <a:rPr lang="en-US" dirty="0"/>
              <a:t>Delirium</a:t>
            </a:r>
          </a:p>
          <a:p>
            <a:r>
              <a:rPr lang="en-US" dirty="0"/>
              <a:t>Blunted affect or lack of emotional expression</a:t>
            </a:r>
          </a:p>
          <a:p>
            <a:r>
              <a:rPr lang="en-US" dirty="0"/>
              <a:t>Hallucinations</a:t>
            </a:r>
            <a:endParaRPr lang="en-US" dirty="0">
              <a:solidFill>
                <a:schemeClr val="tx1"/>
              </a:solidFill>
            </a:endParaRPr>
          </a:p>
        </p:txBody>
      </p:sp>
      <p:sp>
        <p:nvSpPr>
          <p:cNvPr id="5" name="Text Placeholder 4"/>
          <p:cNvSpPr>
            <a:spLocks noGrp="1"/>
          </p:cNvSpPr>
          <p:nvPr>
            <p:ph type="body" sz="quarter" idx="3"/>
          </p:nvPr>
        </p:nvSpPr>
        <p:spPr/>
        <p:txBody>
          <a:bodyPr/>
          <a:lstStyle/>
          <a:p>
            <a:r>
              <a:rPr lang="en-US" dirty="0" smtClean="0"/>
              <a:t>Long term </a:t>
            </a:r>
            <a:endParaRPr lang="en-US" dirty="0"/>
          </a:p>
        </p:txBody>
      </p:sp>
      <p:sp>
        <p:nvSpPr>
          <p:cNvPr id="6" name="Content Placeholder 5"/>
          <p:cNvSpPr>
            <a:spLocks noGrp="1"/>
          </p:cNvSpPr>
          <p:nvPr>
            <p:ph sz="quarter" idx="4"/>
          </p:nvPr>
        </p:nvSpPr>
        <p:spPr/>
        <p:txBody>
          <a:bodyPr/>
          <a:lstStyle/>
          <a:p>
            <a:pPr marL="0" indent="0">
              <a:buNone/>
            </a:pPr>
            <a:r>
              <a:rPr lang="en-US" dirty="0" smtClean="0"/>
              <a:t> </a:t>
            </a:r>
          </a:p>
          <a:p>
            <a:r>
              <a:rPr lang="en-US" dirty="0"/>
              <a:t>D</a:t>
            </a:r>
            <a:r>
              <a:rPr lang="en-US" dirty="0" smtClean="0"/>
              <a:t>ecreased </a:t>
            </a:r>
            <a:r>
              <a:rPr lang="en-US" dirty="0"/>
              <a:t>bladder </a:t>
            </a:r>
            <a:r>
              <a:rPr lang="en-US" dirty="0" smtClean="0"/>
              <a:t>volume</a:t>
            </a:r>
          </a:p>
          <a:p>
            <a:r>
              <a:rPr lang="en-US" dirty="0" smtClean="0"/>
              <a:t> </a:t>
            </a:r>
            <a:r>
              <a:rPr lang="en-US" dirty="0"/>
              <a:t>B</a:t>
            </a:r>
            <a:r>
              <a:rPr lang="en-US" dirty="0" smtClean="0"/>
              <a:t>lood </a:t>
            </a:r>
            <a:r>
              <a:rPr lang="en-US" dirty="0"/>
              <a:t>in </a:t>
            </a:r>
            <a:r>
              <a:rPr lang="en-US" dirty="0" smtClean="0"/>
              <a:t>urine</a:t>
            </a:r>
          </a:p>
          <a:p>
            <a:r>
              <a:rPr lang="en-US" dirty="0"/>
              <a:t>K</a:t>
            </a:r>
            <a:r>
              <a:rPr lang="en-US" dirty="0" smtClean="0"/>
              <a:t>idney problems</a:t>
            </a:r>
          </a:p>
          <a:p>
            <a:r>
              <a:rPr lang="en-US" dirty="0" smtClean="0"/>
              <a:t>Brain damage </a:t>
            </a:r>
            <a:endParaRPr lang="en-US" dirty="0"/>
          </a:p>
          <a:p>
            <a:endParaRPr lang="en-US" dirty="0" smtClean="0"/>
          </a:p>
        </p:txBody>
      </p:sp>
      <p:pic>
        <p:nvPicPr>
          <p:cNvPr id="7" name="Picture 6"/>
          <p:cNvPicPr>
            <a:picLocks noChangeAspect="1"/>
          </p:cNvPicPr>
          <p:nvPr/>
        </p:nvPicPr>
        <p:blipFill>
          <a:blip r:embed="rId3"/>
          <a:stretch>
            <a:fillRect/>
          </a:stretch>
        </p:blipFill>
        <p:spPr>
          <a:xfrm>
            <a:off x="8563264" y="3950631"/>
            <a:ext cx="2504537" cy="1381409"/>
          </a:xfrm>
          <a:prstGeom prst="rect">
            <a:avLst/>
          </a:prstGeom>
        </p:spPr>
      </p:pic>
      <p:pic>
        <p:nvPicPr>
          <p:cNvPr id="8" name="Picture 7"/>
          <p:cNvPicPr>
            <a:picLocks noChangeAspect="1"/>
          </p:cNvPicPr>
          <p:nvPr/>
        </p:nvPicPr>
        <p:blipFill>
          <a:blip r:embed="rId4"/>
          <a:stretch>
            <a:fillRect/>
          </a:stretch>
        </p:blipFill>
        <p:spPr>
          <a:xfrm>
            <a:off x="2513215" y="2754311"/>
            <a:ext cx="1240972" cy="754063"/>
          </a:xfrm>
          <a:prstGeom prst="rect">
            <a:avLst/>
          </a:prstGeom>
        </p:spPr>
      </p:pic>
    </p:spTree>
    <p:extLst>
      <p:ext uri="{BB962C8B-B14F-4D97-AF65-F5344CB8AC3E}">
        <p14:creationId xmlns:p14="http://schemas.microsoft.com/office/powerpoint/2010/main" val="823036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 actions if caught taking or selling: </a:t>
            </a:r>
            <a:endParaRPr lang="en-US" dirty="0"/>
          </a:p>
        </p:txBody>
      </p:sp>
      <p:sp>
        <p:nvSpPr>
          <p:cNvPr id="3" name="Content Placeholder 2"/>
          <p:cNvSpPr>
            <a:spLocks noGrp="1"/>
          </p:cNvSpPr>
          <p:nvPr>
            <p:ph idx="1"/>
          </p:nvPr>
        </p:nvSpPr>
        <p:spPr/>
        <p:txBody>
          <a:bodyPr/>
          <a:lstStyle/>
          <a:p>
            <a:r>
              <a:rPr lang="en-US" dirty="0" smtClean="0"/>
              <a:t>In order to have ketamine you have to have a license or a prescription </a:t>
            </a:r>
          </a:p>
          <a:p>
            <a:r>
              <a:rPr lang="en-US" dirty="0" smtClean="0"/>
              <a:t>Being arrested and sentenced to five years </a:t>
            </a:r>
          </a:p>
          <a:p>
            <a:r>
              <a:rPr lang="en-US" dirty="0" smtClean="0"/>
              <a:t>Or being fined $250,000</a:t>
            </a:r>
          </a:p>
          <a:p>
            <a:endParaRPr lang="en-US" dirty="0"/>
          </a:p>
        </p:txBody>
      </p:sp>
      <p:pic>
        <p:nvPicPr>
          <p:cNvPr id="4" name="Picture 3"/>
          <p:cNvPicPr>
            <a:picLocks noChangeAspect="1"/>
          </p:cNvPicPr>
          <p:nvPr/>
        </p:nvPicPr>
        <p:blipFill>
          <a:blip r:embed="rId2"/>
          <a:stretch>
            <a:fillRect/>
          </a:stretch>
        </p:blipFill>
        <p:spPr>
          <a:xfrm>
            <a:off x="2952403" y="4389121"/>
            <a:ext cx="2952403" cy="2214302"/>
          </a:xfrm>
          <a:prstGeom prst="rect">
            <a:avLst/>
          </a:prstGeom>
        </p:spPr>
      </p:pic>
    </p:spTree>
    <p:extLst>
      <p:ext uri="{BB962C8B-B14F-4D97-AF65-F5344CB8AC3E}">
        <p14:creationId xmlns:p14="http://schemas.microsoft.com/office/powerpoint/2010/main" val="405623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cost of ketamine </a:t>
            </a:r>
            <a:endParaRPr lang="en-US" dirty="0"/>
          </a:p>
        </p:txBody>
      </p:sp>
      <p:sp>
        <p:nvSpPr>
          <p:cNvPr id="3" name="Content Placeholder 2"/>
          <p:cNvSpPr>
            <a:spLocks noGrp="1"/>
          </p:cNvSpPr>
          <p:nvPr>
            <p:ph idx="1"/>
          </p:nvPr>
        </p:nvSpPr>
        <p:spPr/>
        <p:txBody>
          <a:bodyPr/>
          <a:lstStyle/>
          <a:p>
            <a:r>
              <a:rPr lang="en-US" dirty="0" smtClean="0"/>
              <a:t>20-50$ if sold through friends, family, or for larger purchases </a:t>
            </a:r>
          </a:p>
          <a:p>
            <a:r>
              <a:rPr lang="en-US" dirty="0" smtClean="0"/>
              <a:t>At parties its about $50-150 per gram</a:t>
            </a:r>
            <a:endParaRPr lang="en-US" dirty="0"/>
          </a:p>
        </p:txBody>
      </p:sp>
      <p:pic>
        <p:nvPicPr>
          <p:cNvPr id="4" name="Picture 3"/>
          <p:cNvPicPr>
            <a:picLocks noChangeAspect="1"/>
          </p:cNvPicPr>
          <p:nvPr/>
        </p:nvPicPr>
        <p:blipFill>
          <a:blip r:embed="rId2"/>
          <a:stretch>
            <a:fillRect/>
          </a:stretch>
        </p:blipFill>
        <p:spPr>
          <a:xfrm rot="20213313" flipH="1">
            <a:off x="5988203" y="4517371"/>
            <a:ext cx="2756786" cy="1833263"/>
          </a:xfrm>
          <a:prstGeom prst="rect">
            <a:avLst/>
          </a:prstGeom>
        </p:spPr>
      </p:pic>
    </p:spTree>
    <p:extLst>
      <p:ext uri="{BB962C8B-B14F-4D97-AF65-F5344CB8AC3E}">
        <p14:creationId xmlns:p14="http://schemas.microsoft.com/office/powerpoint/2010/main" val="3248846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AcademicScience">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AcademicScience">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TM03457503[[fn=Quotable]]</Template>
  <TotalTime>214</TotalTime>
  <Words>558</Words>
  <Application>Microsoft Office PowerPoint</Application>
  <PresentationFormat>Widescreen</PresentationFormat>
  <Paragraphs>90</Paragraphs>
  <Slides>12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Century Gothic</vt:lpstr>
      <vt:lpstr>Wingdings 2</vt:lpstr>
      <vt:lpstr>Quotable</vt:lpstr>
      <vt:lpstr>Ketamine </vt:lpstr>
      <vt:lpstr>Street names &amp; slang terms </vt:lpstr>
      <vt:lpstr>What is it?</vt:lpstr>
      <vt:lpstr>What does it look like?</vt:lpstr>
      <vt:lpstr>How is it administered? how long is the effect and how long does it last? </vt:lpstr>
      <vt:lpstr>Where did it come from? How is it made? who made it? What is it used for, originally?</vt:lpstr>
      <vt:lpstr>Effects</vt:lpstr>
      <vt:lpstr>Legal actions if caught taking or selling: </vt:lpstr>
      <vt:lpstr>The cost of ketamine </vt:lpstr>
      <vt:lpstr>Is it addictive?</vt:lpstr>
      <vt:lpstr>Video =)</vt:lpstr>
      <vt:lpstr>bibliography</vt:lpstr>
    </vt:vector>
  </TitlesOfParts>
  <Company>WCS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Ketamine</dc:title>
  <dc:creator>Windows User</dc:creator>
  <cp:lastModifiedBy>Donya Augustin</cp:lastModifiedBy>
  <cp:revision>21</cp:revision>
  <dcterms:created xsi:type="dcterms:W3CDTF">2016-11-30T16:13:52Z</dcterms:created>
  <dcterms:modified xsi:type="dcterms:W3CDTF">2016-12-07T16:56:08Z</dcterms:modified>
</cp:coreProperties>
</file>