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17C0CA9-D0FC-4F21-8221-539FE2F5993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>
        <p:scale>
          <a:sx n="100" d="100"/>
          <a:sy n="100" d="100"/>
        </p:scale>
        <p:origin x="499" y="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B125603-0EE7-4438-A72A-7EEADB7EED94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D0E919-47BD-4F42-879C-7929DF69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54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63D6F1-5A3E-4F2B-89C3-82EFD1316D3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22F74B-D342-48A8-91B6-531467F5F8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YmdyRtOHMAhWB7YMKHbi_DV0QjRwIBw&amp;url=http://komonews.com/news/local/king-county-drug-overdose-deaths-up-particularly-heroin&amp;bvm=bv.122129774,d.amc&amp;psig=AFQjCNGYtngADnaJ2b3Q5R6KBuZP0-elUg&amp;ust=146358472752667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ahUKEwia-cOq-ujMAhVKzoMKHeKgD7wQjRwIBw&amp;url=http://www.shutterstock.com/cat.mhtml?country_code%3DUS%26safesearch%3D1%26search_language%3Den%26search_type%3Dsimilar%26similar_photo_id%3D24544678%26tracking_id%3DxtOnJFV1qhOgke-Hz0aQ4g&amp;bvm=bv.122448493,d.amc&amp;psig=AFQjCNE2aFrhL-blBHhvQugSHX2PrFKelQ&amp;ust=14638438913047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ahUKEwi8_9HX-ejMAhUs74MKHVaZCBIQjRwIBw&amp;url=http://www.shutterstock.com/s/heroin%2Baddict/search-vectors.html&amp;bvm=bv.122448493,d.amc&amp;psig=AFQjCNE2aFrhL-blBHhvQugSHX2PrFKelQ&amp;ust=14638438913047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source=images&amp;cd=&amp;cad=rja&amp;uact=8&amp;ved=0ahUKEwj1_d2M-ujMAhVI44MKHbR3A-UQjRwIBw&amp;url=http://fox2now.com/2016/02/25/heroin-named-st-louis-areas-most-dangerous-illegal-drug/&amp;bvm=bv.122448493,d.amc&amp;psig=AFQjCNE2aFrhL-blBHhvQugSHX2PrFKelQ&amp;ust=14638438913047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/>
          <a:lstStyle/>
          <a:p>
            <a:r>
              <a:rPr lang="en-US" dirty="0" smtClean="0"/>
              <a:t>Heroine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29200"/>
            <a:ext cx="6400800" cy="990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By Manhal Zaya, Brandon Rice and Nadbiha Jacob</a:t>
            </a:r>
          </a:p>
          <a:p>
            <a:r>
              <a:rPr lang="en-US" dirty="0" smtClean="0"/>
              <a:t>Ms.McLean</a:t>
            </a:r>
          </a:p>
          <a:p>
            <a:r>
              <a:rPr lang="en-US" dirty="0" smtClean="0"/>
              <a:t>Health-4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</a:p>
          <a:p>
            <a:r>
              <a:rPr lang="en-US" dirty="0" smtClean="0"/>
              <a:t>May 25,2016</a:t>
            </a:r>
          </a:p>
        </p:txBody>
      </p:sp>
      <p:pic>
        <p:nvPicPr>
          <p:cNvPr id="1026" name="Picture 2" descr="http://static-12.sinclairstoryline.com/resources/media/2b6cde36-909a-41af-984d-cbf08f341dcc-150618_heroin_needle_660.jpg?144059858016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78295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Heroin addictive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heroin is extremely addictive because once you  become an addict, you will need a certain amount of does at certain times </a:t>
            </a:r>
            <a:endParaRPr lang="en-US" dirty="0"/>
          </a:p>
        </p:txBody>
      </p:sp>
      <p:pic>
        <p:nvPicPr>
          <p:cNvPr id="4098" name="Picture 2" descr="Image result for heroine the drug colorful syringe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6858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4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truth about heroin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smtClean="0"/>
              <a:t>youtu.be/KxGL2bZyDbk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Drugabuse.Gov</a:t>
            </a:r>
          </a:p>
          <a:p>
            <a:r>
              <a:rPr lang="en-US" dirty="0" smtClean="0"/>
              <a:t>Novusdetox.com</a:t>
            </a:r>
          </a:p>
          <a:p>
            <a:r>
              <a:rPr lang="en-US" dirty="0" smtClean="0"/>
              <a:t>YouTube </a:t>
            </a:r>
          </a:p>
          <a:p>
            <a:r>
              <a:rPr lang="en-US" dirty="0" smtClean="0"/>
              <a:t>Drugfreeworld.org</a:t>
            </a:r>
          </a:p>
        </p:txBody>
      </p:sp>
      <p:pic>
        <p:nvPicPr>
          <p:cNvPr id="3074" name="Picture 2" descr="http://thumb9.shutterstock.com/display_pic_with_logo/2867296/388976806/stock-photo-background-blur-drug-syringe-and-cooked-heroin-38897680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3200400"/>
            <a:ext cx="7086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0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Street </a:t>
            </a:r>
            <a:r>
              <a:rPr lang="en-US" dirty="0"/>
              <a:t>N</a:t>
            </a:r>
            <a:r>
              <a:rPr lang="en-US" dirty="0" smtClean="0"/>
              <a:t>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Black tar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Skag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Smack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White stuff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Mexican horse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Chiva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Brown sugar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Pluto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Mud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dope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5257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2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Heroin?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Heroin is a drug that is synthesized from morphine, which is a naturally occurring substance that comes from the seed pod of the Asian opium poppy plant.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5715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26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/>
          <a:lstStyle/>
          <a:p>
            <a:r>
              <a:rPr lang="en-US" dirty="0" smtClean="0"/>
              <a:t>Size- It weighs in gram ounces since it’s a powder and it doesn’t have a specific size.</a:t>
            </a:r>
          </a:p>
          <a:p>
            <a:r>
              <a:rPr lang="en-US" dirty="0" smtClean="0"/>
              <a:t>Color- It can be either, brown, white, or black.</a:t>
            </a:r>
          </a:p>
          <a:p>
            <a:r>
              <a:rPr lang="en-US" dirty="0" smtClean="0"/>
              <a:t>Taste- You can smoke it or inject it into yourself so that’s why it doesn’t have an exact taste.</a:t>
            </a:r>
          </a:p>
          <a:p>
            <a:r>
              <a:rPr lang="en-US" dirty="0" smtClean="0"/>
              <a:t>Smell- It tastes exactly like a regular cigarette would smell like.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67249"/>
            <a:ext cx="6477000" cy="219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0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Heroin administrated?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438400"/>
          </a:xfrm>
        </p:spPr>
        <p:txBody>
          <a:bodyPr/>
          <a:lstStyle/>
          <a:p>
            <a:r>
              <a:rPr lang="en-US" dirty="0" smtClean="0"/>
              <a:t>Heroin can be administered orally, smoked, inhaled, or injected.</a:t>
            </a:r>
          </a:p>
          <a:p>
            <a:r>
              <a:rPr lang="en-US" dirty="0" smtClean="0"/>
              <a:t>You get the effect straight away. Heroin lasts for about a few hours peeking for about 2 hours after administration. </a:t>
            </a:r>
            <a:endParaRPr lang="en-US" dirty="0"/>
          </a:p>
        </p:txBody>
      </p:sp>
      <p:pic>
        <p:nvPicPr>
          <p:cNvPr id="1026" name="Picture 2" descr="https://encrypted-tbn1.gstatic.com/images?q=tbn:ANd9GcTaKUdduSKlVA4BzoQK1E9hDREt21UPH7Wi3eVV3Sjzxnt-f6h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6248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4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term effects for Heroin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Dry mouth</a:t>
            </a:r>
            <a:endParaRPr lang="en-US" dirty="0"/>
          </a:p>
          <a:p>
            <a:r>
              <a:rPr lang="en-US" dirty="0" smtClean="0"/>
              <a:t>Severe itching</a:t>
            </a:r>
            <a:endParaRPr lang="en-US" dirty="0"/>
          </a:p>
          <a:p>
            <a:r>
              <a:rPr lang="en-US" dirty="0" smtClean="0"/>
              <a:t>Slower heartbeat</a:t>
            </a:r>
          </a:p>
          <a:p>
            <a:r>
              <a:rPr lang="en-US" dirty="0" smtClean="0"/>
              <a:t>Slow breathing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00224"/>
            <a:ext cx="48768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7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term effects for Heroin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Bad Teeth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Respiratory Illnesses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Depression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Weak immune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Insomnia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733799" cy="373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legal consequences?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Heroin is a federal offence and can be sentenced to not more than a year in prison.</a:t>
            </a:r>
          </a:p>
          <a:p>
            <a:r>
              <a:rPr lang="en-US" dirty="0" smtClean="0"/>
              <a:t>Fines not less than a $1000 or even both.</a:t>
            </a:r>
          </a:p>
          <a:p>
            <a:r>
              <a:rPr lang="en-US" dirty="0"/>
              <a:t>S</a:t>
            </a:r>
            <a:r>
              <a:rPr lang="en-US" dirty="0" smtClean="0"/>
              <a:t>tates will also punish the possession of heroin, and the sentence will vary according to state law.  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399"/>
            <a:ext cx="5257800" cy="259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6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cost of Heroin?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/>
          <a:lstStyle/>
          <a:p>
            <a:r>
              <a:rPr lang="en-US" dirty="0" smtClean="0"/>
              <a:t>Heroin can cost anywhere from $10 to a $100.</a:t>
            </a:r>
            <a:endParaRPr lang="en-US" dirty="0"/>
          </a:p>
        </p:txBody>
      </p:sp>
      <p:pic>
        <p:nvPicPr>
          <p:cNvPr id="2050" name="Picture 2" descr="https://encrypted-tbn0.gstatic.com/images?q=tbn:ANd9GcQwUe797s3mvn4Nsb-yXyxOjyEKvIYaZ3M05tx34khL95YwKitv-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6104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9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239</TotalTime>
  <Words>316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Heroine</vt:lpstr>
      <vt:lpstr>Street Names</vt:lpstr>
      <vt:lpstr>What is Heroin?</vt:lpstr>
      <vt:lpstr>What does it look like?</vt:lpstr>
      <vt:lpstr>How is Heroin administrated?</vt:lpstr>
      <vt:lpstr>Short term effects for Heroin </vt:lpstr>
      <vt:lpstr>Long term effects for Heroin </vt:lpstr>
      <vt:lpstr>What are the legal consequences? </vt:lpstr>
      <vt:lpstr>What is the cost of Heroin?</vt:lpstr>
      <vt:lpstr>Is Heroin addictive </vt:lpstr>
      <vt:lpstr>The truth about heroin </vt:lpstr>
      <vt:lpstr>Bibliography 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Heroine</dc:title>
  <dc:creator>Windows User</dc:creator>
  <cp:lastModifiedBy>Windows User</cp:lastModifiedBy>
  <cp:revision>20</cp:revision>
  <cp:lastPrinted>2016-05-20T16:01:20Z</cp:lastPrinted>
  <dcterms:created xsi:type="dcterms:W3CDTF">2016-05-17T16:12:45Z</dcterms:created>
  <dcterms:modified xsi:type="dcterms:W3CDTF">2016-05-25T14:33:27Z</dcterms:modified>
</cp:coreProperties>
</file>