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6" r:id="rId5"/>
    <p:sldId id="260" r:id="rId6"/>
    <p:sldId id="262" r:id="rId7"/>
    <p:sldId id="265" r:id="rId8"/>
    <p:sldId id="269" r:id="rId9"/>
    <p:sldId id="267" r:id="rId10"/>
    <p:sldId id="270" r:id="rId11"/>
    <p:sldId id="268" r:id="rId12"/>
    <p:sldId id="271" r:id="rId13"/>
    <p:sldId id="272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2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6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8D1B-F237-43BC-841D-903C1DCDBDED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AC061-E6BB-40B1-BFE5-410A2E69A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4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3HKajcfNIi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atin typeface="Bradley Hand ITC" panose="03070402050302030203" pitchFamily="66" charset="0"/>
              </a:rPr>
              <a:t>Football</a:t>
            </a:r>
            <a:endParaRPr lang="en-US" sz="7200" b="1" dirty="0">
              <a:latin typeface="Bradley Hand ITC" panose="030704020503020302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514" y="2209800"/>
            <a:ext cx="4876800" cy="285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911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3898"/>
            <a:ext cx="6553200" cy="1143000"/>
          </a:xfrm>
        </p:spPr>
        <p:txBody>
          <a:bodyPr/>
          <a:lstStyle/>
          <a:p>
            <a:r>
              <a:rPr lang="en-US" dirty="0" smtClean="0"/>
              <a:t>Throwing the Ball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6571" y="24384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Passing</a:t>
            </a:r>
            <a:r>
              <a:rPr lang="en-US" dirty="0"/>
              <a:t>: Must throw the ball from behind the line of scrimmage.  Only the ends and </a:t>
            </a:r>
            <a:r>
              <a:rPr lang="en-US" dirty="0" smtClean="0"/>
              <a:t>running </a:t>
            </a:r>
            <a:r>
              <a:rPr lang="en-US" dirty="0"/>
              <a:t>backs are allowed to catch the pass.  </a:t>
            </a:r>
          </a:p>
          <a:p>
            <a:r>
              <a:rPr lang="en-US" dirty="0"/>
              <a:t> </a:t>
            </a:r>
          </a:p>
          <a:p>
            <a:r>
              <a:rPr lang="en-US" b="1" u="sng" dirty="0" smtClean="0"/>
              <a:t>Interception</a:t>
            </a:r>
            <a:r>
              <a:rPr lang="en-US" u="sng" dirty="0"/>
              <a:t>:</a:t>
            </a:r>
            <a:r>
              <a:rPr lang="en-US" dirty="0"/>
              <a:t> When a defensive player catches a pass.  The offensive team </a:t>
            </a:r>
            <a:r>
              <a:rPr lang="en-US" dirty="0" smtClean="0"/>
              <a:t>loses possession.</a:t>
            </a:r>
          </a:p>
          <a:p>
            <a:endParaRPr lang="en-US" dirty="0"/>
          </a:p>
          <a:p>
            <a:r>
              <a:rPr lang="en-US" b="1" u="sng" dirty="0" smtClean="0"/>
              <a:t>Incomplete</a:t>
            </a:r>
            <a:r>
              <a:rPr lang="en-US" b="1" u="sng" dirty="0"/>
              <a:t>: </a:t>
            </a:r>
            <a:r>
              <a:rPr lang="en-US" dirty="0"/>
              <a:t>a forward pass not caught or intercepted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/>
              <a:t>Lateral-</a:t>
            </a:r>
            <a:r>
              <a:rPr lang="en-US" dirty="0"/>
              <a:t> a pass thrown in any direction except toward the opposition’s goal line.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Pass Rush</a:t>
            </a:r>
            <a:r>
              <a:rPr lang="en-US" dirty="0"/>
              <a:t>: the attempt by the defensive team to tackle the quarterback before he throws the ball.  If </a:t>
            </a:r>
            <a:r>
              <a:rPr lang="en-US" dirty="0" smtClean="0"/>
              <a:t>successfully </a:t>
            </a:r>
            <a:r>
              <a:rPr lang="en-US" dirty="0"/>
              <a:t>executed is a </a:t>
            </a:r>
            <a:r>
              <a:rPr lang="en-US" b="1" dirty="0"/>
              <a:t>quarterback sack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0511"/>
            <a:ext cx="22669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2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radley Hand ITC" panose="03070402050302030203" pitchFamily="66" charset="0"/>
              </a:rPr>
              <a:t>Kicking</a:t>
            </a:r>
            <a:endParaRPr lang="en-US" sz="5400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582341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Punt:</a:t>
            </a:r>
            <a:r>
              <a:rPr lang="en-US" u="sng" dirty="0"/>
              <a:t> </a:t>
            </a:r>
            <a:r>
              <a:rPr lang="en-US" dirty="0"/>
              <a:t> usually on four down the team in possession of ball does not want to take the risk of </a:t>
            </a:r>
            <a:r>
              <a:rPr lang="en-US" dirty="0" smtClean="0"/>
              <a:t>trying </a:t>
            </a:r>
            <a:r>
              <a:rPr lang="en-US" dirty="0"/>
              <a:t>for a first down.  The punter sends the ball far downfield.  Punter holds the ball in </a:t>
            </a:r>
            <a:r>
              <a:rPr lang="en-US" dirty="0" smtClean="0"/>
              <a:t>front </a:t>
            </a:r>
            <a:r>
              <a:rPr lang="en-US" dirty="0"/>
              <a:t>of him and drops it and kick it.</a:t>
            </a:r>
          </a:p>
          <a:p>
            <a:r>
              <a:rPr lang="en-US" dirty="0"/>
              <a:t> </a:t>
            </a:r>
          </a:p>
          <a:p>
            <a:r>
              <a:rPr lang="en-US" b="1" u="sng" dirty="0" smtClean="0"/>
              <a:t>Place </a:t>
            </a:r>
            <a:r>
              <a:rPr lang="en-US" b="1" u="sng" dirty="0"/>
              <a:t>Kick</a:t>
            </a:r>
            <a:r>
              <a:rPr lang="en-US" u="sng" dirty="0"/>
              <a:t>:</a:t>
            </a:r>
            <a:r>
              <a:rPr lang="en-US" dirty="0"/>
              <a:t> put ball into play at the beginning of a half or after a touchdown or field goal, or </a:t>
            </a:r>
            <a:r>
              <a:rPr lang="en-US" dirty="0" smtClean="0"/>
              <a:t>attempting </a:t>
            </a:r>
            <a:r>
              <a:rPr lang="en-US" dirty="0"/>
              <a:t>a field goal or extra point.  The ball must be in contact with the ground or </a:t>
            </a:r>
            <a:r>
              <a:rPr lang="en-US" dirty="0" smtClean="0"/>
              <a:t>supported </a:t>
            </a:r>
            <a:r>
              <a:rPr lang="en-US" dirty="0"/>
              <a:t>by a tee when kicked.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1981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97086"/>
            <a:ext cx="43542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84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Bradley Hand ITC" panose="03070402050302030203" pitchFamily="66" charset="0"/>
              </a:rPr>
              <a:t>Running the Ball</a:t>
            </a:r>
            <a:endParaRPr lang="en-US" sz="5400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Fumble</a:t>
            </a:r>
            <a:r>
              <a:rPr lang="en-US" dirty="0"/>
              <a:t>: occurs when the ball carrier drops the ball.  The team that recovers the ball has </a:t>
            </a:r>
            <a:r>
              <a:rPr lang="en-US" dirty="0" smtClean="0"/>
              <a:t>possession.</a:t>
            </a:r>
          </a:p>
          <a:p>
            <a:endParaRPr lang="en-US" dirty="0" smtClean="0"/>
          </a:p>
          <a:p>
            <a:endParaRPr lang="en-US" b="1" u="sng" dirty="0" smtClean="0"/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76" y="2619374"/>
            <a:ext cx="6775524" cy="387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8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Game Time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447800"/>
            <a:ext cx="6934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60 </a:t>
            </a:r>
            <a:r>
              <a:rPr lang="en-US" dirty="0"/>
              <a:t>minutes pros and college, 48 minutes High </a:t>
            </a:r>
            <a:r>
              <a:rPr lang="en-US" dirty="0" smtClean="0"/>
              <a:t>School.</a:t>
            </a:r>
          </a:p>
          <a:p>
            <a:endParaRPr lang="en-US" dirty="0"/>
          </a:p>
          <a:p>
            <a:r>
              <a:rPr lang="en-US" b="1" dirty="0" smtClean="0"/>
              <a:t>Half Time</a:t>
            </a:r>
            <a:r>
              <a:rPr lang="en-US" dirty="0" smtClean="0"/>
              <a:t>:  </a:t>
            </a:r>
            <a:r>
              <a:rPr lang="en-US" dirty="0"/>
              <a:t>Intermission between halves called half-time, 15 minutes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Quarters</a:t>
            </a:r>
            <a:r>
              <a:rPr lang="en-US" dirty="0"/>
              <a:t>: four.   2 minutes between quarters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Offensive team has 30 seconds to begin play(snap the ball) after the official places </a:t>
            </a:r>
            <a:r>
              <a:rPr lang="en-US" dirty="0" smtClean="0"/>
              <a:t>the </a:t>
            </a:r>
            <a:r>
              <a:rPr lang="en-US" dirty="0"/>
              <a:t>ball </a:t>
            </a:r>
            <a:r>
              <a:rPr lang="en-US" dirty="0" smtClean="0"/>
              <a:t>on </a:t>
            </a:r>
            <a:r>
              <a:rPr lang="en-US" dirty="0"/>
              <a:t>the hash mark. </a:t>
            </a:r>
            <a:r>
              <a:rPr lang="en-US" dirty="0" smtClean="0"/>
              <a:t>  25 </a:t>
            </a:r>
            <a:r>
              <a:rPr lang="en-US" dirty="0"/>
              <a:t>seconds in H.S./College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u="sng" dirty="0"/>
              <a:t>Delay of Game</a:t>
            </a:r>
            <a:r>
              <a:rPr lang="en-US" dirty="0"/>
              <a:t>: failure to put the ball in play within the time specified.  (5 yards)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r>
              <a:rPr lang="en-US" b="1" u="sng" dirty="0"/>
              <a:t>Stop the clock</a:t>
            </a:r>
            <a:endParaRPr lang="en-US" dirty="0"/>
          </a:p>
          <a:p>
            <a:r>
              <a:rPr lang="en-US" dirty="0"/>
              <a:t>		</a:t>
            </a:r>
            <a:r>
              <a:rPr lang="en-US" sz="1100" dirty="0"/>
              <a:t>. The ball carrier goes out of bounds</a:t>
            </a:r>
          </a:p>
          <a:p>
            <a:r>
              <a:rPr lang="en-US" sz="1100" dirty="0"/>
              <a:t>		.  A forward pass is incomplete</a:t>
            </a:r>
          </a:p>
          <a:p>
            <a:r>
              <a:rPr lang="en-US" sz="1100" dirty="0"/>
              <a:t>		.  A player is </a:t>
            </a:r>
            <a:r>
              <a:rPr lang="en-US" sz="1100" dirty="0" smtClean="0"/>
              <a:t>injured</a:t>
            </a:r>
            <a:endParaRPr lang="en-US" sz="1100" dirty="0"/>
          </a:p>
          <a:p>
            <a:r>
              <a:rPr lang="en-US" sz="1100" dirty="0"/>
              <a:t>		.  A score is made</a:t>
            </a:r>
          </a:p>
          <a:p>
            <a:r>
              <a:rPr lang="en-US" sz="1100" dirty="0"/>
              <a:t>		.  A penalty is called</a:t>
            </a:r>
          </a:p>
          <a:p>
            <a:r>
              <a:rPr lang="en-US" sz="1100" dirty="0"/>
              <a:t>		.  A timeout is called</a:t>
            </a:r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7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  <a:p>
            <a:pPr marL="0" indent="0">
              <a:buNone/>
            </a:pPr>
            <a:r>
              <a:rPr lang="en-US" sz="1200" dirty="0"/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5339"/>
            <a:ext cx="8229600" cy="792162"/>
          </a:xfrm>
        </p:spPr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Penalties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348468"/>
            <a:ext cx="8763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Offside</a:t>
            </a:r>
            <a:r>
              <a:rPr lang="en-US" b="1" u="sng" dirty="0"/>
              <a:t>:</a:t>
            </a:r>
            <a:r>
              <a:rPr lang="en-US" dirty="0"/>
              <a:t> called when a player crosses the line of scrimmage before the ball is snapped.  (5 yards)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Holding</a:t>
            </a:r>
            <a:r>
              <a:rPr lang="en-US" dirty="0"/>
              <a:t>: when an offensive player uses his hands or arms to ward off a defensive player.  (10 yards)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Holding</a:t>
            </a:r>
            <a:r>
              <a:rPr lang="en-US" u="sng" dirty="0"/>
              <a:t>:</a:t>
            </a:r>
            <a:r>
              <a:rPr lang="en-US" dirty="0"/>
              <a:t> when a defensive player holds or tackles anyone but the ball carrier. (5 yards)  In Pro’s automatic first down.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Clipping</a:t>
            </a:r>
            <a:r>
              <a:rPr lang="en-US" b="1" dirty="0"/>
              <a:t>:</a:t>
            </a:r>
            <a:r>
              <a:rPr lang="en-US" dirty="0"/>
              <a:t> offensive player blocks a defensive player from behind. (15 yards)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Roughing the Passer:</a:t>
            </a:r>
            <a:r>
              <a:rPr lang="en-US" dirty="0"/>
              <a:t> defensive player runs into or tackles the passer after the ball has 	been thrown.  (15 yards)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Roughing the Kicker:</a:t>
            </a:r>
            <a:r>
              <a:rPr lang="en-US" dirty="0"/>
              <a:t> defensive player who runs into or knocks down the kicker while punting or place-kicking.  (15 yards)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b="1" u="sng" dirty="0" smtClean="0"/>
              <a:t>Delay </a:t>
            </a:r>
            <a:r>
              <a:rPr lang="en-US" b="1" u="sng" dirty="0"/>
              <a:t>of Game</a:t>
            </a:r>
            <a:r>
              <a:rPr lang="en-US" dirty="0"/>
              <a:t>: failure to put the ball in play within the time specified.  (5 yards)</a:t>
            </a:r>
          </a:p>
          <a:p>
            <a:r>
              <a:rPr lang="en-US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02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0025"/>
            <a:ext cx="1653213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7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radley Hand ITC" panose="03070402050302030203" pitchFamily="66" charset="0"/>
              </a:rPr>
              <a:t>History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America’s favorite fall sport.   The game is played mostly in the United States.</a:t>
            </a:r>
          </a:p>
          <a:p>
            <a:r>
              <a:rPr lang="en-US" dirty="0" smtClean="0"/>
              <a:t>Football is a descended of soccer.  Turned into a the game of Rugby in 1823.  When one player picked up the ball and ran with it and the other players tried to get the ball back by tackling him.</a:t>
            </a:r>
          </a:p>
          <a:p>
            <a:r>
              <a:rPr lang="en-US" dirty="0" smtClean="0"/>
              <a:t>1871 in the USA, the group of Harvard athletes started to put teams together to play rugby/football style games. </a:t>
            </a:r>
          </a:p>
          <a:p>
            <a:r>
              <a:rPr lang="en-US" dirty="0" smtClean="0"/>
              <a:t>A Yale player/coach started to establish a few rules for the game in the USA.  From here the game develop and rules have been tweaked ever since.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51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radley Hand ITC" panose="03070402050302030203" pitchFamily="66" charset="0"/>
              </a:rPr>
              <a:t>Objective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Is </a:t>
            </a:r>
            <a:r>
              <a:rPr lang="en-US" sz="4400" dirty="0"/>
              <a:t>for one team to move the football across the opposition’s goal line.  </a:t>
            </a:r>
            <a:r>
              <a:rPr lang="en-US" sz="4400" dirty="0" smtClean="0"/>
              <a:t>Therefore scoring</a:t>
            </a:r>
            <a:r>
              <a:rPr lang="en-US" sz="4400" dirty="0"/>
              <a:t>.  The team  with the most points at end of the game wins.</a:t>
            </a:r>
          </a:p>
        </p:txBody>
      </p:sp>
    </p:spTree>
    <p:extLst>
      <p:ext uri="{BB962C8B-B14F-4D97-AF65-F5344CB8AC3E}">
        <p14:creationId xmlns:p14="http://schemas.microsoft.com/office/powerpoint/2010/main" val="20034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171" y="14229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Bradley Hand ITC" panose="03070402050302030203" pitchFamily="66" charset="0"/>
              </a:rPr>
              <a:t>Scoring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9771" y="1122402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https://youtu.be/3HKajcfNIi0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40742" y="20574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Touchdown</a:t>
            </a:r>
            <a:r>
              <a:rPr lang="en-US" dirty="0"/>
              <a:t> (6 </a:t>
            </a:r>
            <a:r>
              <a:rPr lang="en-US" dirty="0" err="1"/>
              <a:t>pts</a:t>
            </a:r>
            <a:r>
              <a:rPr lang="en-US" dirty="0"/>
              <a:t>): carrying or passing the ball across the opposition goal line.</a:t>
            </a:r>
          </a:p>
          <a:p>
            <a:r>
              <a:rPr lang="en-US" dirty="0"/>
              <a:t>		</a:t>
            </a:r>
          </a:p>
          <a:p>
            <a:r>
              <a:rPr lang="en-US" b="1" u="sng" dirty="0"/>
              <a:t>Field Goa</a:t>
            </a:r>
            <a:r>
              <a:rPr lang="en-US" b="1" dirty="0"/>
              <a:t>l</a:t>
            </a:r>
            <a:r>
              <a:rPr lang="en-US" dirty="0"/>
              <a:t> (3 </a:t>
            </a:r>
            <a:r>
              <a:rPr lang="en-US" dirty="0" err="1"/>
              <a:t>pts</a:t>
            </a:r>
            <a:r>
              <a:rPr lang="en-US" dirty="0"/>
              <a:t>): kicking the ball over the crossbar and through the goal posts.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Safety</a:t>
            </a:r>
            <a:r>
              <a:rPr lang="en-US" u="sng" dirty="0"/>
              <a:t> </a:t>
            </a:r>
            <a:r>
              <a:rPr lang="en-US" dirty="0"/>
              <a:t>(2 </a:t>
            </a:r>
            <a:r>
              <a:rPr lang="en-US" dirty="0" err="1"/>
              <a:t>pts</a:t>
            </a:r>
            <a:r>
              <a:rPr lang="en-US" dirty="0"/>
              <a:t>): forcing the other team to down the ball behind its own goal line.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Extra Point</a:t>
            </a:r>
            <a:r>
              <a:rPr lang="en-US" dirty="0"/>
              <a:t> (1 </a:t>
            </a:r>
            <a:r>
              <a:rPr lang="en-US" dirty="0" err="1"/>
              <a:t>pt</a:t>
            </a:r>
            <a:r>
              <a:rPr lang="en-US" dirty="0"/>
              <a:t>): allowed after scoring a touchdown. Kicked through goal posts. The ball is placed on 2 </a:t>
            </a:r>
            <a:r>
              <a:rPr lang="en-US" dirty="0" err="1"/>
              <a:t>yd</a:t>
            </a:r>
            <a:r>
              <a:rPr lang="en-US" dirty="0"/>
              <a:t> line for pro’s.  3 </a:t>
            </a:r>
            <a:r>
              <a:rPr lang="en-US" dirty="0" err="1"/>
              <a:t>yd</a:t>
            </a:r>
            <a:r>
              <a:rPr lang="en-US" dirty="0"/>
              <a:t> line for college and high school.  </a:t>
            </a:r>
          </a:p>
          <a:p>
            <a:r>
              <a:rPr lang="en-US" dirty="0"/>
              <a:t> </a:t>
            </a:r>
          </a:p>
          <a:p>
            <a:r>
              <a:rPr lang="en-US" b="1" u="sng" dirty="0"/>
              <a:t>Conversion</a:t>
            </a:r>
            <a:r>
              <a:rPr lang="en-US" i="1" u="sng" dirty="0"/>
              <a:t> </a:t>
            </a:r>
            <a:r>
              <a:rPr lang="en-US" dirty="0"/>
              <a:t>(2 </a:t>
            </a:r>
            <a:r>
              <a:rPr lang="en-US" dirty="0" err="1"/>
              <a:t>pts</a:t>
            </a:r>
            <a:r>
              <a:rPr lang="en-US" dirty="0"/>
              <a:t>): extra point that is ran or passed over the goal line.</a:t>
            </a:r>
          </a:p>
        </p:txBody>
      </p:sp>
    </p:spTree>
    <p:extLst>
      <p:ext uri="{BB962C8B-B14F-4D97-AF65-F5344CB8AC3E}">
        <p14:creationId xmlns:p14="http://schemas.microsoft.com/office/powerpoint/2010/main" val="733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Bradley Hand ITC" panose="03070402050302030203" pitchFamily="66" charset="0"/>
              </a:rPr>
              <a:t>Goal Post</a:t>
            </a:r>
            <a:endParaRPr lang="en-US" sz="6000" b="1" dirty="0">
              <a:latin typeface="Bradley Hand ITC" panose="03070402050302030203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39" y="1349732"/>
            <a:ext cx="6248400" cy="46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600" y="1981200"/>
            <a:ext cx="9669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Upright</a:t>
            </a:r>
          </a:p>
          <a:p>
            <a:r>
              <a:rPr lang="en-US" sz="1400" dirty="0" smtClean="0"/>
              <a:t>18 ½’ wide</a:t>
            </a:r>
          </a:p>
          <a:p>
            <a:r>
              <a:rPr lang="en-US" sz="1400" dirty="0" smtClean="0"/>
              <a:t>Pro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505200"/>
            <a:ext cx="998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Crossbar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7143" y="1981199"/>
            <a:ext cx="10406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Upright</a:t>
            </a:r>
          </a:p>
          <a:p>
            <a:r>
              <a:rPr lang="en-US" sz="1400" dirty="0" smtClean="0"/>
              <a:t>23’ wide</a:t>
            </a:r>
          </a:p>
          <a:p>
            <a:r>
              <a:rPr lang="en-US" sz="1400" dirty="0" smtClean="0"/>
              <a:t>High School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744754" y="4909066"/>
            <a:ext cx="112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Post  (10’)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786"/>
            <a:ext cx="6857999" cy="611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7917" y="2133600"/>
            <a:ext cx="1410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Midfield Line</a:t>
            </a:r>
          </a:p>
          <a:p>
            <a:r>
              <a:rPr lang="en-US" dirty="0" smtClean="0"/>
              <a:t>50 yard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9960" y="6099648"/>
            <a:ext cx="638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120 </a:t>
            </a:r>
            <a:r>
              <a:rPr lang="en-US" dirty="0" smtClean="0"/>
              <a:t>yards </a:t>
            </a:r>
            <a:r>
              <a:rPr lang="en-US" dirty="0"/>
              <a:t>long and 53 1/3 </a:t>
            </a:r>
            <a:r>
              <a:rPr lang="en-US" dirty="0" smtClean="0"/>
              <a:t>yards </a:t>
            </a:r>
            <a:r>
              <a:rPr lang="en-US" dirty="0"/>
              <a:t>wide.   Natural grass or </a:t>
            </a:r>
            <a:r>
              <a:rPr lang="en-US" dirty="0" err="1"/>
              <a:t>Astro</a:t>
            </a:r>
            <a:r>
              <a:rPr lang="en-US" dirty="0"/>
              <a:t> Turf.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2871917"/>
            <a:ext cx="1219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Every 5 yards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12640" y="1503011"/>
            <a:ext cx="403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    </a:t>
            </a:r>
            <a:r>
              <a:rPr lang="en-US" sz="1200" dirty="0"/>
              <a:t>Pro’s 70' from sideline.   H.S./College 53' 4" from  sideline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Kickoff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tarts </a:t>
            </a:r>
            <a:r>
              <a:rPr lang="en-US" dirty="0"/>
              <a:t>each half of a football game.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Pro kicker kicks from 35 </a:t>
            </a:r>
            <a:r>
              <a:rPr lang="en-US" dirty="0" err="1"/>
              <a:t>yd</a:t>
            </a:r>
            <a:r>
              <a:rPr lang="en-US" dirty="0"/>
              <a:t> line.  H.S./College </a:t>
            </a:r>
            <a:r>
              <a:rPr lang="en-US" dirty="0" smtClean="0"/>
              <a:t>from </a:t>
            </a:r>
            <a:r>
              <a:rPr lang="en-US" dirty="0"/>
              <a:t>40 </a:t>
            </a:r>
            <a:r>
              <a:rPr lang="en-US" dirty="0" err="1"/>
              <a:t>yd</a:t>
            </a:r>
            <a:r>
              <a:rPr lang="en-US" dirty="0"/>
              <a:t> line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coin toss determine who receives, kicks, and which end your team </a:t>
            </a:r>
            <a:r>
              <a:rPr lang="en-US" dirty="0" smtClean="0"/>
              <a:t>is </a:t>
            </a:r>
            <a:r>
              <a:rPr lang="en-US" dirty="0"/>
              <a:t>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After the ball travels 10 yds. It become a free-ball (anyone may recover it 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team </a:t>
            </a:r>
            <a:r>
              <a:rPr lang="en-US" dirty="0" smtClean="0"/>
              <a:t>must </a:t>
            </a:r>
            <a:r>
              <a:rPr lang="en-US" dirty="0"/>
              <a:t>remain behind the line of scrimmage until the ball is </a:t>
            </a:r>
            <a:r>
              <a:rPr lang="en-US" dirty="0" smtClean="0"/>
              <a:t>kicked.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Kicker </a:t>
            </a:r>
            <a:r>
              <a:rPr lang="en-US" dirty="0"/>
              <a:t>signs the </a:t>
            </a:r>
            <a:r>
              <a:rPr lang="en-US" dirty="0" smtClean="0"/>
              <a:t>referee by </a:t>
            </a:r>
            <a:r>
              <a:rPr lang="en-US" dirty="0"/>
              <a:t>raising his arm.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572000" cy="304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235256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7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Downs:</a:t>
            </a:r>
            <a:r>
              <a:rPr lang="en-US" dirty="0"/>
              <a:t> The offensive team has four plays, called downs, to move the ball at least 10 yards.  </a:t>
            </a:r>
            <a:r>
              <a:rPr lang="en-US" dirty="0" smtClean="0"/>
              <a:t>When </a:t>
            </a:r>
            <a:r>
              <a:rPr lang="en-US" dirty="0"/>
              <a:t>the offense gain 10 or more yards, it earns another first down.  The team then gets </a:t>
            </a:r>
            <a:r>
              <a:rPr lang="en-US" dirty="0" smtClean="0"/>
              <a:t>four </a:t>
            </a:r>
            <a:r>
              <a:rPr lang="en-US" dirty="0"/>
              <a:t>more downs to gain 10 more yards.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76" y="2971800"/>
            <a:ext cx="3306424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07" y="3265715"/>
            <a:ext cx="3625593" cy="190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07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of Scrimmage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524000"/>
            <a:ext cx="7315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Line </a:t>
            </a:r>
            <a:r>
              <a:rPr lang="en-US" b="1" u="sng" dirty="0"/>
              <a:t>of Scrimmage</a:t>
            </a:r>
            <a:r>
              <a:rPr lang="en-US" dirty="0"/>
              <a:t>: two imaginary lines, each of which passes through the tip of the ball </a:t>
            </a:r>
            <a:r>
              <a:rPr lang="en-US" dirty="0" smtClean="0"/>
              <a:t>and </a:t>
            </a:r>
            <a:r>
              <a:rPr lang="en-US" dirty="0"/>
              <a:t>runs parallel to the goal lines.  Area between the two lines of scrimmage (length of the </a:t>
            </a:r>
            <a:r>
              <a:rPr lang="en-US" dirty="0" smtClean="0"/>
              <a:t>ball</a:t>
            </a:r>
            <a:r>
              <a:rPr lang="en-US" dirty="0"/>
              <a:t>) is called the neutral zone.   No player other than the center can have any body part </a:t>
            </a:r>
            <a:r>
              <a:rPr lang="en-US" dirty="0" smtClean="0"/>
              <a:t>inside </a:t>
            </a:r>
            <a:r>
              <a:rPr lang="en-US" dirty="0"/>
              <a:t>the neutral zone before the ball is snapped, this is considered off-sides.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18114"/>
            <a:ext cx="3657600" cy="26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4" y="3486128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92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633</Words>
  <Application>Microsoft Office PowerPoint</Application>
  <PresentationFormat>On-screen Show (4:3)</PresentationFormat>
  <Paragraphs>107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Football</vt:lpstr>
      <vt:lpstr>History</vt:lpstr>
      <vt:lpstr>Objective</vt:lpstr>
      <vt:lpstr>Scoring</vt:lpstr>
      <vt:lpstr>Goal Post</vt:lpstr>
      <vt:lpstr>PowerPoint Presentation</vt:lpstr>
      <vt:lpstr>Kickoff</vt:lpstr>
      <vt:lpstr>Downs</vt:lpstr>
      <vt:lpstr>Line of Scrimmage</vt:lpstr>
      <vt:lpstr>Throwing the Ball</vt:lpstr>
      <vt:lpstr>Kicking</vt:lpstr>
      <vt:lpstr>Running the Ball</vt:lpstr>
      <vt:lpstr>Game Time</vt:lpstr>
      <vt:lpstr>Penalties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</dc:title>
  <dc:creator>Windows User</dc:creator>
  <cp:lastModifiedBy>Windows User</cp:lastModifiedBy>
  <cp:revision>26</cp:revision>
  <dcterms:created xsi:type="dcterms:W3CDTF">2015-10-12T16:24:25Z</dcterms:created>
  <dcterms:modified xsi:type="dcterms:W3CDTF">2016-03-15T18:45:35Z</dcterms:modified>
</cp:coreProperties>
</file>