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3" autoAdjust="0"/>
    <p:restoredTop sz="94660"/>
  </p:normalViewPr>
  <p:slideViewPr>
    <p:cSldViewPr>
      <p:cViewPr varScale="1">
        <p:scale>
          <a:sx n="87" d="100"/>
          <a:sy n="87" d="100"/>
        </p:scale>
        <p:origin x="-109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9086B6-56E6-4513-9FD5-63C5B04BBE4A}" type="datetimeFigureOut">
              <a:rPr lang="en-US" smtClean="0"/>
              <a:t>5/27/2016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9830B3-8BF2-46B4-A2C3-3448AAEE4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917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B6DA1D53-EC71-4F61-81E8-E0EF5A548F39}" type="datetimeFigureOut">
              <a:rPr lang="en-US" smtClean="0"/>
              <a:t>5/27/2016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10D537EB-3299-4A70-8043-BB1D2B96189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B6DA1D53-EC71-4F61-81E8-E0EF5A548F39}" type="datetimeFigureOut">
              <a:rPr lang="en-US" smtClean="0"/>
              <a:t>5/27/2016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10D537EB-3299-4A70-8043-BB1D2B96189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B6DA1D53-EC71-4F61-81E8-E0EF5A548F39}" type="datetimeFigureOut">
              <a:rPr lang="en-US" smtClean="0"/>
              <a:t>5/27/2016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10D537EB-3299-4A70-8043-BB1D2B96189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B6DA1D53-EC71-4F61-81E8-E0EF5A548F39}" type="datetimeFigureOut">
              <a:rPr lang="en-US" smtClean="0"/>
              <a:t>5/27/2016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10D537EB-3299-4A70-8043-BB1D2B96189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B6DA1D53-EC71-4F61-81E8-E0EF5A548F39}" type="datetimeFigureOut">
              <a:rPr lang="en-US" smtClean="0"/>
              <a:t>5/27/2016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10D537EB-3299-4A70-8043-BB1D2B96189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B6DA1D53-EC71-4F61-81E8-E0EF5A548F39}" type="datetimeFigureOut">
              <a:rPr lang="en-US" smtClean="0"/>
              <a:t>5/27/2016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10D537EB-3299-4A70-8043-BB1D2B96189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Rounded Rectangle 53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Rounded Rectangle 54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Rounded Rectangle 55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B6DA1D53-EC71-4F61-81E8-E0EF5A548F39}" type="datetimeFigureOut">
              <a:rPr lang="en-US" smtClean="0"/>
              <a:t>5/27/2016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10D537EB-3299-4A70-8043-BB1D2B96189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ounded Rectangle 21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ounded Rectangle 23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B6DA1D53-EC71-4F61-81E8-E0EF5A548F39}" type="datetimeFigureOut">
              <a:rPr lang="en-US" smtClean="0"/>
              <a:t>5/27/2016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10D537EB-3299-4A70-8043-BB1D2B96189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B6DA1D53-EC71-4F61-81E8-E0EF5A548F39}" type="datetimeFigureOut">
              <a:rPr lang="en-US" smtClean="0"/>
              <a:t>5/27/2016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10D537EB-3299-4A70-8043-BB1D2B96189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B6DA1D53-EC71-4F61-81E8-E0EF5A548F39}" type="datetimeFigureOut">
              <a:rPr lang="en-US" smtClean="0"/>
              <a:t>5/27/2016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10D537EB-3299-4A70-8043-BB1D2B96189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B6DA1D53-EC71-4F61-81E8-E0EF5A548F39}" type="datetimeFigureOut">
              <a:rPr lang="en-US" smtClean="0"/>
              <a:t>5/27/2016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10D537EB-3299-4A70-8043-BB1D2B96189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B6DA1D53-EC71-4F61-81E8-E0EF5A548F39}" type="datetimeFigureOut">
              <a:rPr lang="en-US" smtClean="0"/>
              <a:t>5/27/2016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537EB-3299-4A70-8043-BB1D2B96189C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/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EAr7ThsYew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denverda.org/prosecution_units/drug_court/ecstasy_legal_consequences.htm" TargetMode="External"/><Relationship Id="rId3" Type="http://schemas.openxmlformats.org/officeDocument/2006/relationships/hyperlink" Target="http://www.drugfreeworld.org/drugfacts/ecstasy/short-long-term-effects.html/" TargetMode="External"/><Relationship Id="rId7" Type="http://schemas.openxmlformats.org/officeDocument/2006/relationships/hyperlink" Target="http://www.toxquebec.com/livre_drogues/en/index_ecstasy.html" TargetMode="External"/><Relationship Id="rId2" Type="http://schemas.openxmlformats.org/officeDocument/2006/relationships/hyperlink" Target="https://www.sciencedaily.com/releases/2016/04/160418095916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rugfreeworld.org/drugfacts/ecstasy/imaginary-love-pill.html" TargetMode="External"/><Relationship Id="rId5" Type="http://schemas.openxmlformats.org/officeDocument/2006/relationships/hyperlink" Target="http://www.drug.addictionblog.org/how-long-does-ecstasy-last/" TargetMode="External"/><Relationship Id="rId4" Type="http://schemas.openxmlformats.org/officeDocument/2006/relationships/hyperlink" Target="http://www.narconon.org/drug-information/ecstasy-x-effects.html" TargetMode="External"/><Relationship Id="rId9" Type="http://schemas.openxmlformats.org/officeDocument/2006/relationships/hyperlink" Target="http://drugfreeworld.org/drugfacts/ecstasy/short-long-term-effects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228600"/>
            <a:ext cx="6400800" cy="1295400"/>
          </a:xfrm>
        </p:spPr>
        <p:txBody>
          <a:bodyPr/>
          <a:lstStyle/>
          <a:p>
            <a:r>
              <a:rPr lang="en-US" sz="4800" dirty="0" smtClean="0">
                <a:latin typeface="Albertus Extra Bold" pitchFamily="34" charset="0"/>
              </a:rPr>
              <a:t>Ecstasy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7570" y="5029200"/>
            <a:ext cx="4855029" cy="1295400"/>
          </a:xfrm>
        </p:spPr>
        <p:txBody>
          <a:bodyPr>
            <a:normAutofit fontScale="32500" lnSpcReduction="20000"/>
          </a:bodyPr>
          <a:lstStyle/>
          <a:p>
            <a:pPr algn="l"/>
            <a:r>
              <a:rPr lang="en-US" sz="5900" dirty="0" smtClean="0">
                <a:latin typeface="Albertus Extra Bold" pitchFamily="34" charset="0"/>
              </a:rPr>
              <a:t>Maryam Toma   Ms. McLean </a:t>
            </a:r>
          </a:p>
          <a:p>
            <a:pPr algn="l"/>
            <a:r>
              <a:rPr lang="en-US" sz="5900" dirty="0" smtClean="0">
                <a:latin typeface="Albertus Extra Bold" pitchFamily="34" charset="0"/>
              </a:rPr>
              <a:t>Alexis Kama     May </a:t>
            </a:r>
            <a:r>
              <a:rPr lang="en-US" sz="5900" dirty="0" smtClean="0">
                <a:latin typeface="Albertus Extra Bold" pitchFamily="34" charset="0"/>
              </a:rPr>
              <a:t>23, </a:t>
            </a:r>
            <a:r>
              <a:rPr lang="en-US" sz="5900" dirty="0" smtClean="0">
                <a:latin typeface="Albertus Extra Bold" pitchFamily="34" charset="0"/>
              </a:rPr>
              <a:t>2016</a:t>
            </a:r>
          </a:p>
          <a:p>
            <a:pPr algn="l"/>
            <a:r>
              <a:rPr lang="en-US" sz="5900" dirty="0" smtClean="0">
                <a:latin typeface="Albertus Extra Bold" pitchFamily="34" charset="0"/>
              </a:rPr>
              <a:t>Jasmine Brining 4</a:t>
            </a:r>
            <a:r>
              <a:rPr lang="en-US" sz="5900" baseline="30000" dirty="0" smtClean="0">
                <a:latin typeface="Albertus Extra Bold" pitchFamily="34" charset="0"/>
              </a:rPr>
              <a:t>th</a:t>
            </a:r>
            <a:r>
              <a:rPr lang="en-US" sz="5900" dirty="0" smtClean="0">
                <a:latin typeface="Albertus Extra Bold" pitchFamily="34" charset="0"/>
              </a:rPr>
              <a:t> </a:t>
            </a:r>
            <a:r>
              <a:rPr lang="en-US" sz="5900" dirty="0" smtClean="0">
                <a:latin typeface="Albertus Extra Bold" pitchFamily="34" charset="0"/>
              </a:rPr>
              <a:t>Hour </a:t>
            </a:r>
            <a:r>
              <a:rPr lang="en-US" sz="5900" dirty="0" smtClean="0">
                <a:latin typeface="Albertus Extra Bold" pitchFamily="34" charset="0"/>
              </a:rPr>
              <a:t>Health </a:t>
            </a:r>
          </a:p>
          <a:p>
            <a:pPr algn="l"/>
            <a:endParaRPr lang="en-US" dirty="0">
              <a:latin typeface="Albertus Extra Bold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762000"/>
            <a:ext cx="4152900" cy="15049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2743200"/>
            <a:ext cx="3124200" cy="2069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7416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</a:t>
            </a:r>
            <a:r>
              <a:rPr lang="en-US" sz="4000" dirty="0" smtClean="0"/>
              <a:t>hat are the legal consequences if caught using and/or selling this drug?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244722" y="1659378"/>
            <a:ext cx="4658735" cy="507762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Possession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Trafficking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Exporting of ecstasy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Could spend 12 years </a:t>
            </a:r>
            <a:r>
              <a:rPr lang="en-US" smtClean="0"/>
              <a:t>in prison.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990600"/>
            <a:ext cx="249555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7457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1591496" y="2884600"/>
            <a:ext cx="5064953" cy="1695631"/>
          </a:xfrm>
        </p:spPr>
        <p:txBody>
          <a:bodyPr/>
          <a:lstStyle/>
          <a:p>
            <a:r>
              <a:rPr lang="en-US" dirty="0" smtClean="0"/>
              <a:t>What is the cost?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643927" y="81701"/>
            <a:ext cx="5453924" cy="532299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the </a:t>
            </a:r>
            <a:r>
              <a:rPr lang="en-US" dirty="0"/>
              <a:t>U</a:t>
            </a:r>
            <a:r>
              <a:rPr lang="en-US" dirty="0" smtClean="0"/>
              <a:t>nited </a:t>
            </a:r>
            <a:r>
              <a:rPr lang="en-US" dirty="0"/>
              <a:t>S</a:t>
            </a:r>
            <a:r>
              <a:rPr lang="en-US" dirty="0" smtClean="0"/>
              <a:t>tates the price for a pill is $35.50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4114800"/>
            <a:ext cx="3894936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100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1591497" y="3265600"/>
            <a:ext cx="5064953" cy="1695631"/>
          </a:xfrm>
        </p:spPr>
        <p:txBody>
          <a:bodyPr/>
          <a:lstStyle/>
          <a:p>
            <a:r>
              <a:rPr lang="en-US" dirty="0" smtClean="0"/>
              <a:t>Is it addictive?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4021096" y="-75407"/>
            <a:ext cx="4658735" cy="403192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Yes it is addictive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3733800"/>
            <a:ext cx="3657600" cy="2433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7697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2322" y="1125976"/>
            <a:ext cx="4658735" cy="507762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hlinkClick r:id="rId2"/>
              </a:rPr>
              <a:t>https://www.youtube.com/watch?v=jEAr7ThsYew</a:t>
            </a:r>
            <a:r>
              <a:rPr lang="en-US" dirty="0" smtClean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042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5200" y="1143000"/>
            <a:ext cx="4956857" cy="523440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200" dirty="0" smtClean="0">
                <a:hlinkClick r:id="rId2"/>
              </a:rPr>
              <a:t>https://www.sciencedaily.com/releases/2016/04/160418095916.htm</a:t>
            </a:r>
            <a:endParaRPr lang="en-US" sz="12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 smtClean="0">
                <a:hlinkClick r:id="rId3"/>
              </a:rPr>
              <a:t>http://www.drugfreeworld.org/drugfacts/ecstasy/short-long-term-effects.html\</a:t>
            </a:r>
            <a:r>
              <a:rPr lang="en-US" sz="1200" dirty="0" smtClean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 smtClean="0">
                <a:hlinkClick r:id="rId4"/>
              </a:rPr>
              <a:t>http://www.narconon.org/drug-information/ecstasy-x-effects.html</a:t>
            </a:r>
            <a:r>
              <a:rPr lang="en-US" sz="1200" dirty="0" smtClean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 smtClean="0">
                <a:hlinkClick r:id="rId5"/>
              </a:rPr>
              <a:t>http://www.drug.addictionblog.org/how-long-does-ecstasy-last/</a:t>
            </a:r>
            <a:r>
              <a:rPr lang="en-US" sz="1200" dirty="0"/>
              <a:t> </a:t>
            </a:r>
            <a:endParaRPr lang="en-US" sz="12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 smtClean="0">
                <a:hlinkClick r:id="rId6"/>
              </a:rPr>
              <a:t>http://www.drugfreeworld.org/drugfacts/ecstasy/imaginary-love-pill.html</a:t>
            </a:r>
            <a:r>
              <a:rPr lang="en-US" sz="1200" dirty="0"/>
              <a:t> </a:t>
            </a:r>
            <a:endParaRPr lang="en-US" sz="12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 smtClean="0">
                <a:hlinkClick r:id="rId7"/>
              </a:rPr>
              <a:t>http://www.toxquebec.com/livre_drogues/en/index_ecstasy.html</a:t>
            </a:r>
            <a:r>
              <a:rPr lang="en-US" sz="1200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 smtClean="0">
                <a:hlinkClick r:id="rId8"/>
              </a:rPr>
              <a:t>http://www.denverda.org/prosecution_units/drug_court/ecstasy_legal_consequences.htm</a:t>
            </a:r>
            <a:r>
              <a:rPr lang="en-US" sz="1200" dirty="0" smtClean="0"/>
              <a:t>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 smtClean="0">
                <a:hlinkClick r:id="rId9"/>
              </a:rPr>
              <a:t>http://drugfreeworld.org/drugfacts/ecstasy/short-long-term-effects.html</a:t>
            </a:r>
            <a:r>
              <a:rPr lang="en-US" sz="1200" dirty="0"/>
              <a:t> </a:t>
            </a:r>
            <a:r>
              <a:rPr lang="en-US" sz="1200" dirty="0" smtClean="0"/>
              <a:t/>
            </a:r>
            <a:br>
              <a:rPr lang="en-US" sz="1200" dirty="0" smtClean="0"/>
            </a:b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783767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street names/slang terms for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168521" y="1964178"/>
            <a:ext cx="4658735" cy="507762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MDMA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Molly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Happy Pill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Love Pill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304800"/>
            <a:ext cx="3701143" cy="2775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8568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1058096" y="3135019"/>
            <a:ext cx="5064953" cy="1695631"/>
          </a:xfrm>
        </p:spPr>
        <p:txBody>
          <a:bodyPr/>
          <a:lstStyle/>
          <a:p>
            <a:r>
              <a:rPr lang="en-US" dirty="0" smtClean="0"/>
              <a:t>What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2939921" y="1811777"/>
            <a:ext cx="4658735" cy="507762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 powerful psychoactive drug that produces feelings of heightened energy euphoria, and sensitivity to touch.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55435">
            <a:off x="161661" y="120160"/>
            <a:ext cx="2447925" cy="18669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4953000"/>
            <a:ext cx="2705100" cy="16954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90364">
            <a:off x="6128656" y="807719"/>
            <a:ext cx="260985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656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it look </a:t>
            </a:r>
            <a:r>
              <a:rPr lang="en-US" sz="4000" dirty="0" smtClean="0"/>
              <a:t>like?</a:t>
            </a:r>
            <a:br>
              <a:rPr lang="en-US" sz="4000" dirty="0" smtClean="0"/>
            </a:br>
            <a:r>
              <a:rPr lang="en-US" sz="4000" dirty="0" smtClean="0"/>
              <a:t>(size, color, taste, smell)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1400" y="1905000"/>
            <a:ext cx="4658735" cy="507762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Ecstasy generally comes in tablets of various shapes and colors, often with various designs stamped on them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Bitter, has a synthetic taste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Ecstasy itself is odorless, but sometimes can smell like licorice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889423" y="-174421"/>
            <a:ext cx="2343150" cy="3149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061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1090752" y="2884600"/>
            <a:ext cx="5064953" cy="1695631"/>
          </a:xfrm>
        </p:spPr>
        <p:txBody>
          <a:bodyPr>
            <a:normAutofit/>
          </a:bodyPr>
          <a:lstStyle/>
          <a:p>
            <a:r>
              <a:rPr lang="en-US" dirty="0" smtClean="0"/>
              <a:t>How is it administered?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Ecstasy is mainly swallowed, but may sometimes be snorted, smoked, or injected.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4495800"/>
            <a:ext cx="3200400" cy="201722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381000"/>
            <a:ext cx="2722445" cy="1824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844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1210496" y="2656000"/>
            <a:ext cx="5064953" cy="169563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quick will it take effect and how long does it last?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2863721" y="2116577"/>
            <a:ext cx="4658735" cy="507762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amount of time you will feel the ecstasy effects is highly dependent on the amount or dose taken.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9457" y="685800"/>
            <a:ext cx="3129643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2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800" dirty="0" smtClean="0"/>
              <a:t>What is it origin (where did it come from? How was it made?) 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701921" y="494606"/>
            <a:ext cx="4658735" cy="507762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MDMA was first synthesized </a:t>
            </a:r>
            <a:r>
              <a:rPr lang="en-US" dirty="0" smtClean="0"/>
              <a:t>in clandestine </a:t>
            </a:r>
            <a:r>
              <a:rPr lang="en-US" dirty="0" err="1"/>
              <a:t>L</a:t>
            </a:r>
            <a:r>
              <a:rPr lang="en-US" dirty="0" err="1" smtClean="0"/>
              <a:t>abratories</a:t>
            </a:r>
            <a:r>
              <a:rPr lang="en-US" dirty="0" smtClean="0"/>
              <a:t> in </a:t>
            </a:r>
            <a:r>
              <a:rPr lang="en-US" dirty="0"/>
              <a:t>N</a:t>
            </a:r>
            <a:r>
              <a:rPr lang="en-US" dirty="0" smtClean="0"/>
              <a:t>etherlands and </a:t>
            </a:r>
            <a:r>
              <a:rPr lang="en-US" dirty="0"/>
              <a:t>B</a:t>
            </a:r>
            <a:r>
              <a:rPr lang="en-US" dirty="0" smtClean="0"/>
              <a:t>elgium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4648200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17357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1286696" y="2656000"/>
            <a:ext cx="5064953" cy="1695631"/>
          </a:xfrm>
        </p:spPr>
        <p:txBody>
          <a:bodyPr/>
          <a:lstStyle/>
          <a:p>
            <a:r>
              <a:rPr lang="en-US" dirty="0" smtClean="0"/>
              <a:t>What are the short term effects?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2939922" y="2649976"/>
            <a:ext cx="4658735" cy="507762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Impaired judgment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Muscle tension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Depression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Blurred vision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Confusion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457200"/>
            <a:ext cx="260985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28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1058096" y="2884599"/>
            <a:ext cx="5064953" cy="1695631"/>
          </a:xfrm>
        </p:spPr>
        <p:txBody>
          <a:bodyPr/>
          <a:lstStyle/>
          <a:p>
            <a:r>
              <a:rPr lang="en-US" dirty="0" smtClean="0"/>
              <a:t>What are the long term effects?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168522" y="1964177"/>
            <a:ext cx="4658735" cy="507762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brain damage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Kidney failure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Depression, anxiety, memory loss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Death </a:t>
            </a:r>
            <a:br>
              <a:rPr lang="en-US" dirty="0" smtClean="0"/>
            </a:b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609600"/>
            <a:ext cx="2981325" cy="1533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5771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ilter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Kilter">
      <a:maj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TM01859865[[fn=Kilter]]</Template>
  <TotalTime>142</TotalTime>
  <Words>289</Words>
  <Application>Microsoft Office PowerPoint</Application>
  <PresentationFormat>On-screen Show (4:3)</PresentationFormat>
  <Paragraphs>54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Kilter</vt:lpstr>
      <vt:lpstr>Ecstasy </vt:lpstr>
      <vt:lpstr>What are the street names/slang terms for it?</vt:lpstr>
      <vt:lpstr>What is it?</vt:lpstr>
      <vt:lpstr>What does it look like? (size, color, taste, smell)</vt:lpstr>
      <vt:lpstr>How is it administered? </vt:lpstr>
      <vt:lpstr>How quick will it take effect and how long does it last? </vt:lpstr>
      <vt:lpstr>What is it origin (where did it come from? How was it made?) </vt:lpstr>
      <vt:lpstr>What are the short term effects?</vt:lpstr>
      <vt:lpstr>What are the long term effects?</vt:lpstr>
      <vt:lpstr>What are the legal consequences if caught using and/or selling this drug?</vt:lpstr>
      <vt:lpstr>What is the cost? </vt:lpstr>
      <vt:lpstr>Is it addictive?</vt:lpstr>
      <vt:lpstr> </vt:lpstr>
      <vt:lpstr>Bibliography </vt:lpstr>
    </vt:vector>
  </TitlesOfParts>
  <Company>WCS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Ecstasy</dc:title>
  <dc:creator>Windows User</dc:creator>
  <cp:lastModifiedBy>Windows User</cp:lastModifiedBy>
  <cp:revision>37</cp:revision>
  <cp:lastPrinted>2016-05-20T15:31:54Z</cp:lastPrinted>
  <dcterms:created xsi:type="dcterms:W3CDTF">2016-05-16T16:53:15Z</dcterms:created>
  <dcterms:modified xsi:type="dcterms:W3CDTF">2016-05-27T13:41:14Z</dcterms:modified>
</cp:coreProperties>
</file>