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5" r:id="rId9"/>
    <p:sldId id="266" r:id="rId10"/>
    <p:sldId id="267"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91" d="100"/>
          <a:sy n="91" d="100"/>
        </p:scale>
        <p:origin x="1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12/7/2016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12/7/2016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12/7/2016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12/7/2016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12/7/2016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12/7/2016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r>
              <a:rPr lang="en-US" dirty="0" smtClean="0"/>
              <a:t>Cocaine</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Luke </a:t>
            </a:r>
            <a:r>
              <a:rPr lang="en-US" dirty="0" err="1" smtClean="0"/>
              <a:t>owczarzak</a:t>
            </a:r>
            <a:r>
              <a:rPr lang="en-US" dirty="0" smtClean="0"/>
              <a:t>, </a:t>
            </a:r>
            <a:r>
              <a:rPr lang="en-US" dirty="0" err="1" smtClean="0"/>
              <a:t>yousif</a:t>
            </a:r>
            <a:r>
              <a:rPr lang="en-US" dirty="0" smtClean="0"/>
              <a:t> </a:t>
            </a:r>
            <a:r>
              <a:rPr lang="en-US" dirty="0" err="1" smtClean="0"/>
              <a:t>Nadhim</a:t>
            </a:r>
            <a:r>
              <a:rPr lang="en-US" dirty="0" smtClean="0"/>
              <a:t>, </a:t>
            </a:r>
            <a:r>
              <a:rPr lang="en-US" dirty="0" err="1" smtClean="0"/>
              <a:t>Oshana</a:t>
            </a:r>
            <a:r>
              <a:rPr lang="en-US" dirty="0" smtClean="0"/>
              <a:t> </a:t>
            </a:r>
            <a:r>
              <a:rPr lang="en-US" dirty="0" err="1" smtClean="0"/>
              <a:t>Dawood</a:t>
            </a:r>
            <a:r>
              <a:rPr lang="en-US" dirty="0" smtClean="0"/>
              <a:t> </a:t>
            </a:r>
            <a:endParaRPr lang="en-US" dirty="0" smtClean="0"/>
          </a:p>
          <a:p>
            <a:r>
              <a:rPr lang="en-US" dirty="0" smtClean="0"/>
              <a:t>Ms. . Mclean 4</a:t>
            </a:r>
            <a:r>
              <a:rPr lang="en-US" baseline="30000" dirty="0" smtClean="0"/>
              <a:t>th</a:t>
            </a:r>
            <a:r>
              <a:rPr lang="en-US" dirty="0" smtClean="0"/>
              <a:t> hour</a:t>
            </a:r>
          </a:p>
          <a:p>
            <a:r>
              <a:rPr lang="en-US" dirty="0" smtClean="0"/>
              <a:t>December </a:t>
            </a:r>
            <a:r>
              <a:rPr lang="en-US" dirty="0" smtClean="0"/>
              <a:t>8</a:t>
            </a:r>
            <a:r>
              <a:rPr lang="en-US" baseline="30000" dirty="0"/>
              <a:t>,</a:t>
            </a:r>
            <a:r>
              <a:rPr lang="en-US" dirty="0" smtClean="0"/>
              <a:t> </a:t>
            </a:r>
            <a:r>
              <a:rPr lang="en-US" dirty="0" smtClean="0"/>
              <a:t>2016</a:t>
            </a:r>
          </a:p>
        </p:txBody>
      </p:sp>
      <p:sp>
        <p:nvSpPr>
          <p:cNvPr id="4" name="AutoShape 2" descr="Image result for coca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coca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coca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552815"/>
            <a:ext cx="5259812" cy="2559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ocaine 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596" y="448190"/>
            <a:ext cx="3761659" cy="250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659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consequences of selling or possession of cocaine </a:t>
            </a:r>
            <a:endParaRPr lang="en-US" dirty="0"/>
          </a:p>
        </p:txBody>
      </p:sp>
      <p:sp>
        <p:nvSpPr>
          <p:cNvPr id="3" name="Content Placeholder 2"/>
          <p:cNvSpPr>
            <a:spLocks noGrp="1"/>
          </p:cNvSpPr>
          <p:nvPr>
            <p:ph idx="1"/>
          </p:nvPr>
        </p:nvSpPr>
        <p:spPr/>
        <p:txBody>
          <a:bodyPr/>
          <a:lstStyle/>
          <a:p>
            <a:pPr marL="0" indent="0">
              <a:buNone/>
            </a:pPr>
            <a:r>
              <a:rPr lang="en-US" dirty="0" smtClean="0"/>
              <a:t>First offences for intent  to sell or possession could get u probation and possible drug rehabilitation</a:t>
            </a:r>
          </a:p>
          <a:p>
            <a:pPr marL="0" indent="0">
              <a:buNone/>
            </a:pPr>
            <a:endParaRPr lang="en-US" dirty="0"/>
          </a:p>
          <a:p>
            <a:pPr marL="0" indent="0">
              <a:buNone/>
            </a:pPr>
            <a:r>
              <a:rPr lang="en-US" dirty="0" smtClean="0"/>
              <a:t> Felony charge </a:t>
            </a:r>
            <a:r>
              <a:rPr lang="en-US" dirty="0"/>
              <a:t>Under 50 </a:t>
            </a:r>
            <a:r>
              <a:rPr lang="en-US" dirty="0" smtClean="0"/>
              <a:t>g Up </a:t>
            </a:r>
            <a:r>
              <a:rPr lang="en-US" dirty="0"/>
              <a:t>to 4 </a:t>
            </a:r>
            <a:r>
              <a:rPr lang="en-US" dirty="0" err="1" smtClean="0"/>
              <a:t>yrs</a:t>
            </a:r>
            <a:r>
              <a:rPr lang="en-US" dirty="0" smtClean="0"/>
              <a:t> </a:t>
            </a:r>
            <a:r>
              <a:rPr lang="en-US" dirty="0"/>
              <a:t>and/or $</a:t>
            </a:r>
            <a:r>
              <a:rPr lang="en-US" dirty="0" smtClean="0"/>
              <a:t>25,000 </a:t>
            </a:r>
            <a:r>
              <a:rPr lang="en-US" dirty="0"/>
              <a:t>50-450 g</a:t>
            </a:r>
            <a:r>
              <a:rPr lang="en-US" dirty="0" smtClean="0"/>
              <a:t>. </a:t>
            </a:r>
            <a:r>
              <a:rPr lang="en-US" dirty="0"/>
              <a:t>up to 20 yrs. and $250,000; 450 g - 1 kg.: up to 30 yrs. and $500,000; Over 1 </a:t>
            </a:r>
            <a:r>
              <a:rPr lang="en-US" dirty="0" smtClean="0"/>
              <a:t>kg </a:t>
            </a:r>
            <a:r>
              <a:rPr lang="en-US" dirty="0"/>
              <a:t>life imprisonment and up to $1,000,000; sale </a:t>
            </a:r>
            <a:r>
              <a:rPr lang="en-US" dirty="0" smtClean="0"/>
              <a:t>to a </a:t>
            </a:r>
            <a:r>
              <a:rPr lang="en-US" dirty="0"/>
              <a:t>minor or near school </a:t>
            </a:r>
            <a:r>
              <a:rPr lang="en-US" dirty="0" smtClean="0"/>
              <a:t>property </a:t>
            </a:r>
            <a:r>
              <a:rPr lang="en-US" dirty="0" err="1" smtClean="0"/>
              <a:t>wich</a:t>
            </a:r>
            <a:r>
              <a:rPr lang="en-US" dirty="0" smtClean="0"/>
              <a:t> means they would  double the </a:t>
            </a:r>
            <a:r>
              <a:rPr lang="en-US" dirty="0"/>
              <a:t>penalties</a:t>
            </a:r>
          </a:p>
        </p:txBody>
      </p:sp>
    </p:spTree>
    <p:extLst>
      <p:ext uri="{BB962C8B-B14F-4D97-AF65-F5344CB8AC3E}">
        <p14:creationId xmlns:p14="http://schemas.microsoft.com/office/powerpoint/2010/main" val="1679989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street cost of cocaine</a:t>
            </a:r>
            <a:endParaRPr lang="en-US" dirty="0"/>
          </a:p>
        </p:txBody>
      </p:sp>
      <p:sp>
        <p:nvSpPr>
          <p:cNvPr id="3" name="Content Placeholder 2"/>
          <p:cNvSpPr>
            <a:spLocks noGrp="1"/>
          </p:cNvSpPr>
          <p:nvPr>
            <p:ph idx="1"/>
          </p:nvPr>
        </p:nvSpPr>
        <p:spPr/>
        <p:txBody>
          <a:bodyPr/>
          <a:lstStyle/>
          <a:p>
            <a:r>
              <a:rPr lang="fr-FR" dirty="0" smtClean="0"/>
              <a:t>Detroit </a:t>
            </a:r>
            <a:r>
              <a:rPr lang="fr-FR" dirty="0"/>
              <a:t> $26,000 - $33,500</a:t>
            </a:r>
          </a:p>
          <a:p>
            <a:r>
              <a:rPr lang="fr-FR" dirty="0"/>
              <a:t>Grand Rapids  $27,500 - $34,500</a:t>
            </a:r>
          </a:p>
          <a:p>
            <a:r>
              <a:rPr lang="fr-FR" dirty="0"/>
              <a:t>Saginaw  $32,000 - $38,500</a:t>
            </a:r>
          </a:p>
          <a:p>
            <a:r>
              <a:rPr lang="en-US" dirty="0" smtClean="0"/>
              <a:t>$300 </a:t>
            </a:r>
            <a:r>
              <a:rPr lang="en-US" dirty="0"/>
              <a:t>to $8 </a:t>
            </a:r>
            <a:r>
              <a:rPr lang="en-US" dirty="0" smtClean="0"/>
              <a:t>per </a:t>
            </a:r>
            <a:r>
              <a:rPr lang="en-US" dirty="0"/>
              <a:t>gram</a:t>
            </a:r>
          </a:p>
        </p:txBody>
      </p:sp>
    </p:spTree>
    <p:extLst>
      <p:ext uri="{BB962C8B-B14F-4D97-AF65-F5344CB8AC3E}">
        <p14:creationId xmlns:p14="http://schemas.microsoft.com/office/powerpoint/2010/main" val="3522702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COCAINE ADICTIVE</a:t>
            </a:r>
            <a:endParaRPr lang="en-US" dirty="0"/>
          </a:p>
        </p:txBody>
      </p:sp>
      <p:sp>
        <p:nvSpPr>
          <p:cNvPr id="3" name="Content Placeholder 2"/>
          <p:cNvSpPr>
            <a:spLocks noGrp="1"/>
          </p:cNvSpPr>
          <p:nvPr>
            <p:ph idx="1"/>
          </p:nvPr>
        </p:nvSpPr>
        <p:spPr/>
        <p:txBody>
          <a:bodyPr/>
          <a:lstStyle/>
          <a:p>
            <a:r>
              <a:rPr lang="en-US" dirty="0" smtClean="0"/>
              <a:t>Cocaine is highly addictive once u administer  cocaine u want more witch could cause some serious problems for you and if you choose to have kids your kids could </a:t>
            </a:r>
            <a:r>
              <a:rPr lang="en-US" smtClean="0"/>
              <a:t>have severe birth </a:t>
            </a:r>
            <a:r>
              <a:rPr lang="en-US" dirty="0" smtClean="0"/>
              <a:t>defects </a:t>
            </a:r>
            <a:endParaRPr lang="en-US" dirty="0"/>
          </a:p>
        </p:txBody>
      </p:sp>
    </p:spTree>
    <p:extLst>
      <p:ext uri="{BB962C8B-B14F-4D97-AF65-F5344CB8AC3E}">
        <p14:creationId xmlns:p14="http://schemas.microsoft.com/office/powerpoint/2010/main" val="506311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Street names for cocaine</a:t>
            </a:r>
            <a:endParaRPr lang="en-US" dirty="0"/>
          </a:p>
        </p:txBody>
      </p:sp>
      <p:sp>
        <p:nvSpPr>
          <p:cNvPr id="4" name="Content Placeholder 3"/>
          <p:cNvSpPr>
            <a:spLocks noGrp="1"/>
          </p:cNvSpPr>
          <p:nvPr>
            <p:ph idx="1"/>
          </p:nvPr>
        </p:nvSpPr>
        <p:spPr/>
        <p:txBody>
          <a:bodyPr>
            <a:normAutofit/>
          </a:bodyPr>
          <a:lstStyle/>
          <a:p>
            <a:r>
              <a:rPr lang="en-US" sz="3200" dirty="0" smtClean="0"/>
              <a:t>1 blow</a:t>
            </a:r>
          </a:p>
          <a:p>
            <a:r>
              <a:rPr lang="en-US" sz="3200" dirty="0" smtClean="0"/>
              <a:t>2 coke</a:t>
            </a:r>
          </a:p>
          <a:p>
            <a:r>
              <a:rPr lang="en-US" sz="3200" dirty="0" smtClean="0"/>
              <a:t>3 chalk</a:t>
            </a:r>
          </a:p>
          <a:p>
            <a:r>
              <a:rPr lang="en-US" sz="3200" dirty="0" smtClean="0"/>
              <a:t>4Gold dust</a:t>
            </a:r>
            <a:endParaRPr lang="en-US" sz="3200" dirty="0"/>
          </a:p>
        </p:txBody>
      </p:sp>
      <p:pic>
        <p:nvPicPr>
          <p:cNvPr id="3076" name="Picture 4" descr="Image result for coca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7664" y="1448873"/>
            <a:ext cx="4472189" cy="2981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548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cocaine</a:t>
            </a:r>
            <a:endParaRPr lang="en-US" dirty="0"/>
          </a:p>
        </p:txBody>
      </p:sp>
      <p:sp>
        <p:nvSpPr>
          <p:cNvPr id="3" name="Content Placeholder 2"/>
          <p:cNvSpPr>
            <a:spLocks noGrp="1"/>
          </p:cNvSpPr>
          <p:nvPr>
            <p:ph idx="1"/>
          </p:nvPr>
        </p:nvSpPr>
        <p:spPr/>
        <p:txBody>
          <a:bodyPr>
            <a:normAutofit/>
          </a:bodyPr>
          <a:lstStyle/>
          <a:p>
            <a:r>
              <a:rPr lang="en-US" sz="2800" dirty="0" smtClean="0"/>
              <a:t>Cocaine is a level two drug that is a simulant drug it could be used in surgeries and some medication. But is illegal because the effects it causes when abused</a:t>
            </a:r>
            <a:endParaRPr lang="en-US" sz="2800" dirty="0"/>
          </a:p>
        </p:txBody>
      </p:sp>
      <p:pic>
        <p:nvPicPr>
          <p:cNvPr id="4098" name="Picture 2" descr="Image result for cocaine in p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9563" y="3793328"/>
            <a:ext cx="3077022" cy="24550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ocaine in pi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344" y="4139696"/>
            <a:ext cx="3238500" cy="216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453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cocaine look like</a:t>
            </a:r>
            <a:endParaRPr lang="en-US" dirty="0"/>
          </a:p>
        </p:txBody>
      </p:sp>
      <p:sp>
        <p:nvSpPr>
          <p:cNvPr id="3" name="Content Placeholder 2"/>
          <p:cNvSpPr>
            <a:spLocks noGrp="1"/>
          </p:cNvSpPr>
          <p:nvPr>
            <p:ph idx="1"/>
          </p:nvPr>
        </p:nvSpPr>
        <p:spPr/>
        <p:txBody>
          <a:bodyPr/>
          <a:lstStyle/>
          <a:p>
            <a:r>
              <a:rPr lang="en-US" dirty="0" smtClean="0"/>
              <a:t>Cocaine is either yellow or white and is either a fine white powder or a powder and clumpy. Cocaine has no smell and has a bitter taste cocaine has many ways of making it because so many people add there own chemicals in it to increase it purity like baking soda and drain cleaner for example</a:t>
            </a:r>
          </a:p>
          <a:p>
            <a:r>
              <a:rPr lang="en-US" dirty="0" smtClean="0"/>
              <a:t>Cocaine is weighed in pounds ounces grams and kilos</a:t>
            </a:r>
            <a:endParaRPr lang="en-US" dirty="0"/>
          </a:p>
        </p:txBody>
      </p:sp>
      <p:pic>
        <p:nvPicPr>
          <p:cNvPr id="5122" name="Picture 2" descr="Image result for police evidence coca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457" y="4275227"/>
            <a:ext cx="3119295" cy="2172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370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cocaine ad mistered </a:t>
            </a:r>
            <a:endParaRPr lang="en-US" dirty="0"/>
          </a:p>
        </p:txBody>
      </p:sp>
      <p:sp>
        <p:nvSpPr>
          <p:cNvPr id="3" name="Content Placeholder 2"/>
          <p:cNvSpPr>
            <a:spLocks noGrp="1"/>
          </p:cNvSpPr>
          <p:nvPr>
            <p:ph idx="1"/>
          </p:nvPr>
        </p:nvSpPr>
        <p:spPr/>
        <p:txBody>
          <a:bodyPr/>
          <a:lstStyle/>
          <a:p>
            <a:r>
              <a:rPr lang="en-US" dirty="0" smtClean="0"/>
              <a:t>Cocaine is administer by either snorting eating injecting  and smoking it  cocaine takes about 5 or less minutes to effect your brain and body</a:t>
            </a:r>
            <a:endParaRPr lang="en-US" dirty="0"/>
          </a:p>
        </p:txBody>
      </p:sp>
      <p:pic>
        <p:nvPicPr>
          <p:cNvPr id="6146" name="Picture 2" descr="Image result for cocaine being smok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552" y="3707506"/>
            <a:ext cx="2438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48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originated from</a:t>
            </a:r>
            <a:endParaRPr lang="en-US" dirty="0"/>
          </a:p>
        </p:txBody>
      </p:sp>
      <p:sp>
        <p:nvSpPr>
          <p:cNvPr id="3" name="Content Placeholder 2"/>
          <p:cNvSpPr>
            <a:spLocks noGrp="1"/>
          </p:cNvSpPr>
          <p:nvPr>
            <p:ph idx="1"/>
          </p:nvPr>
        </p:nvSpPr>
        <p:spPr/>
        <p:txBody>
          <a:bodyPr/>
          <a:lstStyle/>
          <a:p>
            <a:r>
              <a:rPr lang="en-US" dirty="0" smtClean="0"/>
              <a:t>Cocaine was founded in 1532 by Spanish soldiers in Peru it wasn’t till 1859 when German chemist Albert </a:t>
            </a:r>
            <a:r>
              <a:rPr lang="en-US" dirty="0" err="1" smtClean="0"/>
              <a:t>Niemann</a:t>
            </a:r>
            <a:r>
              <a:rPr lang="en-US" dirty="0" smtClean="0"/>
              <a:t> started to use in in the medical field after that a Austrian psychoanalyst  named Sigmund fraud who used him self started to promote it  as a cure for depression and loss of sexual dive then in 1884 the newest drink at the time coca cola had small amounts of cocaine and it made the company rich because people couldn’t get enough of it</a:t>
            </a:r>
          </a:p>
          <a:p>
            <a:r>
              <a:rPr lang="en-US" dirty="0" smtClean="0"/>
              <a:t>Cocaine can now be found all over but mostly in the south American countries    </a:t>
            </a:r>
            <a:endParaRPr lang="en-US" dirty="0"/>
          </a:p>
        </p:txBody>
      </p:sp>
    </p:spTree>
    <p:extLst>
      <p:ext uri="{BB962C8B-B14F-4D97-AF65-F5344CB8AC3E}">
        <p14:creationId xmlns:p14="http://schemas.microsoft.com/office/powerpoint/2010/main" val="3448579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short term effects of cocaine</a:t>
            </a:r>
            <a:endParaRPr lang="en-US" dirty="0"/>
          </a:p>
        </p:txBody>
      </p:sp>
      <p:sp>
        <p:nvSpPr>
          <p:cNvPr id="3" name="Content Placeholder 2"/>
          <p:cNvSpPr>
            <a:spLocks noGrp="1"/>
          </p:cNvSpPr>
          <p:nvPr>
            <p:ph idx="1"/>
          </p:nvPr>
        </p:nvSpPr>
        <p:spPr/>
        <p:txBody>
          <a:bodyPr>
            <a:normAutofit/>
          </a:bodyPr>
          <a:lstStyle/>
          <a:p>
            <a:pPr fontAlgn="base"/>
            <a:endParaRPr lang="en-US" dirty="0"/>
          </a:p>
          <a:p>
            <a:pPr fontAlgn="base"/>
            <a:r>
              <a:rPr lang="en-US" dirty="0"/>
              <a:t>extreme happiness and energy</a:t>
            </a:r>
          </a:p>
          <a:p>
            <a:pPr fontAlgn="base"/>
            <a:r>
              <a:rPr lang="en-US" dirty="0"/>
              <a:t>mental alertness</a:t>
            </a:r>
          </a:p>
          <a:p>
            <a:pPr fontAlgn="base"/>
            <a:r>
              <a:rPr lang="en-US" dirty="0"/>
              <a:t>hypersensitivity to sight, sound, and touch</a:t>
            </a:r>
          </a:p>
          <a:p>
            <a:pPr fontAlgn="base"/>
            <a:r>
              <a:rPr lang="en-US" dirty="0"/>
              <a:t>irritability</a:t>
            </a:r>
          </a:p>
          <a:p>
            <a:pPr fontAlgn="base"/>
            <a:r>
              <a:rPr lang="en-US" i="1" dirty="0"/>
              <a:t>paranoia—</a:t>
            </a:r>
            <a:r>
              <a:rPr lang="en-US" dirty="0"/>
              <a:t>extreme and unreasonable distrust of others</a:t>
            </a:r>
          </a:p>
          <a:p>
            <a:endParaRPr lang="en-US" dirty="0"/>
          </a:p>
        </p:txBody>
      </p:sp>
    </p:spTree>
    <p:extLst>
      <p:ext uri="{BB962C8B-B14F-4D97-AF65-F5344CB8AC3E}">
        <p14:creationId xmlns:p14="http://schemas.microsoft.com/office/powerpoint/2010/main" val="2778902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health effects of cocaine</a:t>
            </a:r>
            <a:endParaRPr lang="en-US" dirty="0"/>
          </a:p>
        </p:txBody>
      </p:sp>
      <p:sp>
        <p:nvSpPr>
          <p:cNvPr id="3" name="Content Placeholder 2"/>
          <p:cNvSpPr>
            <a:spLocks noGrp="1"/>
          </p:cNvSpPr>
          <p:nvPr>
            <p:ph idx="1"/>
          </p:nvPr>
        </p:nvSpPr>
        <p:spPr/>
        <p:txBody>
          <a:bodyPr/>
          <a:lstStyle/>
          <a:p>
            <a:pPr fontAlgn="base"/>
            <a:r>
              <a:rPr lang="en-US" dirty="0"/>
              <a:t>constricted blood vessels</a:t>
            </a:r>
          </a:p>
          <a:p>
            <a:pPr fontAlgn="base"/>
            <a:r>
              <a:rPr lang="en-US" dirty="0"/>
              <a:t>dilated pupils</a:t>
            </a:r>
          </a:p>
          <a:p>
            <a:pPr fontAlgn="base"/>
            <a:r>
              <a:rPr lang="en-US" dirty="0"/>
              <a:t>nausea</a:t>
            </a:r>
          </a:p>
          <a:p>
            <a:pPr fontAlgn="base"/>
            <a:r>
              <a:rPr lang="en-US" dirty="0"/>
              <a:t>raised body temperature and blood pressure</a:t>
            </a:r>
          </a:p>
          <a:p>
            <a:pPr fontAlgn="base"/>
            <a:r>
              <a:rPr lang="en-US" dirty="0"/>
              <a:t>faster heartbeat</a:t>
            </a:r>
          </a:p>
          <a:p>
            <a:pPr fontAlgn="base"/>
            <a:r>
              <a:rPr lang="en-US" dirty="0"/>
              <a:t>tremors and muscle twitches</a:t>
            </a:r>
          </a:p>
          <a:p>
            <a:pPr fontAlgn="base"/>
            <a:r>
              <a:rPr lang="en-US" dirty="0"/>
              <a:t>restlessness</a:t>
            </a:r>
          </a:p>
          <a:p>
            <a:endParaRPr lang="en-US" dirty="0"/>
          </a:p>
        </p:txBody>
      </p:sp>
    </p:spTree>
    <p:extLst>
      <p:ext uri="{BB962C8B-B14F-4D97-AF65-F5344CB8AC3E}">
        <p14:creationId xmlns:p14="http://schemas.microsoft.com/office/powerpoint/2010/main" val="2212890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effects of cocaine</a:t>
            </a:r>
            <a:endParaRPr lang="en-US" dirty="0"/>
          </a:p>
        </p:txBody>
      </p:sp>
      <p:sp>
        <p:nvSpPr>
          <p:cNvPr id="3" name="Content Placeholder 2"/>
          <p:cNvSpPr>
            <a:spLocks noGrp="1"/>
          </p:cNvSpPr>
          <p:nvPr>
            <p:ph idx="1"/>
          </p:nvPr>
        </p:nvSpPr>
        <p:spPr/>
        <p:txBody>
          <a:bodyPr/>
          <a:lstStyle/>
          <a:p>
            <a:r>
              <a:rPr lang="en-US" dirty="0" smtClean="0"/>
              <a:t> loss of smell</a:t>
            </a:r>
          </a:p>
          <a:p>
            <a:r>
              <a:rPr lang="en-US" dirty="0" smtClean="0"/>
              <a:t>Bloody nose </a:t>
            </a:r>
          </a:p>
          <a:p>
            <a:r>
              <a:rPr lang="en-US" dirty="0" smtClean="0"/>
              <a:t>Problems with swallowing </a:t>
            </a:r>
          </a:p>
          <a:p>
            <a:r>
              <a:rPr lang="en-US" dirty="0" smtClean="0"/>
              <a:t>Death </a:t>
            </a:r>
          </a:p>
          <a:p>
            <a:r>
              <a:rPr lang="en-US" dirty="0" err="1" smtClean="0"/>
              <a:t>Hiv</a:t>
            </a:r>
            <a:r>
              <a:rPr lang="en-US" dirty="0" smtClean="0"/>
              <a:t> hepatitis c  </a:t>
            </a:r>
            <a:endParaRPr lang="en-US" dirty="0"/>
          </a:p>
        </p:txBody>
      </p:sp>
    </p:spTree>
    <p:extLst>
      <p:ext uri="{BB962C8B-B14F-4D97-AF65-F5344CB8AC3E}">
        <p14:creationId xmlns:p14="http://schemas.microsoft.com/office/powerpoint/2010/main" val="11632075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590</TotalTime>
  <Words>471</Words>
  <Application>Microsoft Office PowerPoint</Application>
  <PresentationFormat>Widescreen</PresentationFormat>
  <Paragraphs>51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vt:lpstr>
      <vt:lpstr>                 Cocaine</vt:lpstr>
      <vt:lpstr>Street names for cocaine</vt:lpstr>
      <vt:lpstr>What is cocaine</vt:lpstr>
      <vt:lpstr>What does cocaine look like</vt:lpstr>
      <vt:lpstr>How is cocaine ad mistered </vt:lpstr>
      <vt:lpstr>Where is originated from</vt:lpstr>
      <vt:lpstr>What are the short term effects of cocaine</vt:lpstr>
      <vt:lpstr>Other health effects of cocaine</vt:lpstr>
      <vt:lpstr>Long term effects of cocaine</vt:lpstr>
      <vt:lpstr>Legal consequences of selling or possession of cocaine </vt:lpstr>
      <vt:lpstr>What is the street cost of cocaine</vt:lpstr>
      <vt:lpstr>IS COCAINE ADICTIVE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Donya Augustin</cp:lastModifiedBy>
  <cp:revision>14</cp:revision>
  <dcterms:created xsi:type="dcterms:W3CDTF">2016-12-07T02:16:51Z</dcterms:created>
  <dcterms:modified xsi:type="dcterms:W3CDTF">2016-12-07T17:07:21Z</dcterms:modified>
</cp:coreProperties>
</file>